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 Thin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Josefin Sans"/>
      <p:regular r:id="rId27"/>
      <p:bold r:id="rId28"/>
      <p:italic r:id="rId29"/>
      <p:boldItalic r:id="rId30"/>
    </p:embeddedFont>
    <p:embeddedFont>
      <p:font typeface="Roboto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bold.fntdata"/><Relationship Id="rId22" Type="http://schemas.openxmlformats.org/officeDocument/2006/relationships/font" Target="fonts/RobotoThin-boldItalic.fntdata"/><Relationship Id="rId21" Type="http://schemas.openxmlformats.org/officeDocument/2006/relationships/font" Target="fonts/RobotoThin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JosefinSans-bold.fntdata"/><Relationship Id="rId27" Type="http://schemas.openxmlformats.org/officeDocument/2006/relationships/font" Target="fonts/Josefi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Light-regular.fntdata"/><Relationship Id="rId30" Type="http://schemas.openxmlformats.org/officeDocument/2006/relationships/font" Target="fonts/JosefinSans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Light-italic.fntdata"/><Relationship Id="rId10" Type="http://schemas.openxmlformats.org/officeDocument/2006/relationships/slide" Target="slides/slide6.xml"/><Relationship Id="rId32" Type="http://schemas.openxmlformats.org/officeDocument/2006/relationships/font" Target="fonts/Roboto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Roboto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Thin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33e15472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33e15472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33e15472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33e15472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756bb9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756bb9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e756bb9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e756bb9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e756bb97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e756bb97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33e1547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33e1547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33e15472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33e1547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33e15472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33e15472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33e15472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33e15472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33e15472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33e15472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33e15472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33e15472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3e15472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3e15472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33e15472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33e15472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emplary Slideshow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25261" y="0"/>
            <a:ext cx="4547074" cy="5143617"/>
            <a:chOff x="4597000" y="0"/>
            <a:chExt cx="4547074" cy="5143617"/>
          </a:xfrm>
        </p:grpSpPr>
        <p:sp>
          <p:nvSpPr>
            <p:cNvPr id="10" name="Google Shape;10;p2"/>
            <p:cNvSpPr/>
            <p:nvPr/>
          </p:nvSpPr>
          <p:spPr>
            <a:xfrm>
              <a:off x="5904679" y="936967"/>
              <a:ext cx="3239394" cy="3248899"/>
            </a:xfrm>
            <a:custGeom>
              <a:rect b="b" l="l" r="r" t="t"/>
              <a:pathLst>
                <a:path extrusionOk="0" h="61872" w="61691">
                  <a:moveTo>
                    <a:pt x="30845" y="1581"/>
                  </a:moveTo>
                  <a:cubicBezTo>
                    <a:pt x="46994" y="1581"/>
                    <a:pt x="60133" y="14750"/>
                    <a:pt x="60133" y="30939"/>
                  </a:cubicBezTo>
                  <a:cubicBezTo>
                    <a:pt x="60133" y="47123"/>
                    <a:pt x="46994" y="60292"/>
                    <a:pt x="30845" y="60292"/>
                  </a:cubicBezTo>
                  <a:cubicBezTo>
                    <a:pt x="23019" y="60292"/>
                    <a:pt x="15666" y="57238"/>
                    <a:pt x="10133" y="51691"/>
                  </a:cubicBezTo>
                  <a:cubicBezTo>
                    <a:pt x="4604" y="46148"/>
                    <a:pt x="1558" y="38778"/>
                    <a:pt x="1558" y="30939"/>
                  </a:cubicBezTo>
                  <a:cubicBezTo>
                    <a:pt x="1558" y="23098"/>
                    <a:pt x="4604" y="15729"/>
                    <a:pt x="10133" y="10182"/>
                  </a:cubicBezTo>
                  <a:cubicBezTo>
                    <a:pt x="15666" y="4635"/>
                    <a:pt x="23019" y="1581"/>
                    <a:pt x="30845" y="1581"/>
                  </a:cubicBezTo>
                  <a:close/>
                  <a:moveTo>
                    <a:pt x="30845" y="1"/>
                  </a:moveTo>
                  <a:cubicBezTo>
                    <a:pt x="22608" y="1"/>
                    <a:pt x="14861" y="3219"/>
                    <a:pt x="9040" y="9058"/>
                  </a:cubicBezTo>
                  <a:cubicBezTo>
                    <a:pt x="3209" y="14901"/>
                    <a:pt x="1" y="22674"/>
                    <a:pt x="1" y="30939"/>
                  </a:cubicBezTo>
                  <a:cubicBezTo>
                    <a:pt x="1" y="39203"/>
                    <a:pt x="3209" y="46972"/>
                    <a:pt x="9040" y="52815"/>
                  </a:cubicBezTo>
                  <a:cubicBezTo>
                    <a:pt x="14865" y="58658"/>
                    <a:pt x="22608" y="61872"/>
                    <a:pt x="30845" y="61872"/>
                  </a:cubicBezTo>
                  <a:cubicBezTo>
                    <a:pt x="45821" y="61872"/>
                    <a:pt x="58335" y="51111"/>
                    <a:pt x="61115" y="36897"/>
                  </a:cubicBezTo>
                  <a:cubicBezTo>
                    <a:pt x="61491" y="34967"/>
                    <a:pt x="61690" y="32975"/>
                    <a:pt x="61690" y="30939"/>
                  </a:cubicBezTo>
                  <a:cubicBezTo>
                    <a:pt x="61690" y="28898"/>
                    <a:pt x="61491" y="26906"/>
                    <a:pt x="61115" y="24976"/>
                  </a:cubicBezTo>
                  <a:cubicBezTo>
                    <a:pt x="58335" y="10762"/>
                    <a:pt x="45821" y="1"/>
                    <a:pt x="3084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597000" y="0"/>
              <a:ext cx="1682000" cy="5143617"/>
            </a:xfrm>
            <a:custGeom>
              <a:rect b="b" l="l" r="r" t="t"/>
              <a:pathLst>
                <a:path extrusionOk="0" h="97955" w="32032">
                  <a:moveTo>
                    <a:pt x="380" y="1"/>
                  </a:moveTo>
                  <a:lnTo>
                    <a:pt x="380" y="42160"/>
                  </a:lnTo>
                  <a:cubicBezTo>
                    <a:pt x="292" y="42940"/>
                    <a:pt x="217" y="43727"/>
                    <a:pt x="159" y="44515"/>
                  </a:cubicBezTo>
                  <a:cubicBezTo>
                    <a:pt x="53" y="45927"/>
                    <a:pt x="0" y="47349"/>
                    <a:pt x="0" y="48783"/>
                  </a:cubicBezTo>
                  <a:cubicBezTo>
                    <a:pt x="0" y="50212"/>
                    <a:pt x="53" y="51633"/>
                    <a:pt x="159" y="53045"/>
                  </a:cubicBezTo>
                  <a:cubicBezTo>
                    <a:pt x="217" y="53834"/>
                    <a:pt x="292" y="54621"/>
                    <a:pt x="380" y="55401"/>
                  </a:cubicBezTo>
                  <a:lnTo>
                    <a:pt x="380" y="97954"/>
                  </a:lnTo>
                  <a:lnTo>
                    <a:pt x="1696" y="97954"/>
                  </a:lnTo>
                  <a:lnTo>
                    <a:pt x="1696" y="62634"/>
                  </a:lnTo>
                  <a:cubicBezTo>
                    <a:pt x="2041" y="64010"/>
                    <a:pt x="2435" y="65369"/>
                    <a:pt x="2881" y="66711"/>
                  </a:cubicBezTo>
                  <a:lnTo>
                    <a:pt x="2881" y="97954"/>
                  </a:lnTo>
                  <a:lnTo>
                    <a:pt x="4440" y="97954"/>
                  </a:lnTo>
                  <a:lnTo>
                    <a:pt x="4440" y="70849"/>
                  </a:lnTo>
                  <a:cubicBezTo>
                    <a:pt x="4812" y="71731"/>
                    <a:pt x="5206" y="72602"/>
                    <a:pt x="5622" y="73461"/>
                  </a:cubicBezTo>
                  <a:lnTo>
                    <a:pt x="5622" y="97954"/>
                  </a:lnTo>
                  <a:lnTo>
                    <a:pt x="7184" y="97954"/>
                  </a:lnTo>
                  <a:lnTo>
                    <a:pt x="7184" y="76445"/>
                  </a:lnTo>
                  <a:cubicBezTo>
                    <a:pt x="7561" y="77123"/>
                    <a:pt x="7960" y="77791"/>
                    <a:pt x="8366" y="78451"/>
                  </a:cubicBezTo>
                  <a:lnTo>
                    <a:pt x="8366" y="97954"/>
                  </a:lnTo>
                  <a:lnTo>
                    <a:pt x="9925" y="97954"/>
                  </a:lnTo>
                  <a:lnTo>
                    <a:pt x="9925" y="80836"/>
                  </a:lnTo>
                  <a:cubicBezTo>
                    <a:pt x="10310" y="81393"/>
                    <a:pt x="10704" y="81943"/>
                    <a:pt x="11111" y="82488"/>
                  </a:cubicBezTo>
                  <a:lnTo>
                    <a:pt x="11111" y="97954"/>
                  </a:lnTo>
                  <a:lnTo>
                    <a:pt x="12669" y="97954"/>
                  </a:lnTo>
                  <a:lnTo>
                    <a:pt x="12669" y="84484"/>
                  </a:lnTo>
                  <a:cubicBezTo>
                    <a:pt x="13054" y="84958"/>
                    <a:pt x="13452" y="85426"/>
                    <a:pt x="13856" y="85887"/>
                  </a:cubicBezTo>
                  <a:lnTo>
                    <a:pt x="13856" y="97954"/>
                  </a:lnTo>
                  <a:lnTo>
                    <a:pt x="15413" y="97954"/>
                  </a:lnTo>
                  <a:lnTo>
                    <a:pt x="15413" y="87600"/>
                  </a:lnTo>
                  <a:cubicBezTo>
                    <a:pt x="15715" y="87919"/>
                    <a:pt x="16020" y="88233"/>
                    <a:pt x="16330" y="88548"/>
                  </a:cubicBezTo>
                  <a:cubicBezTo>
                    <a:pt x="16418" y="88636"/>
                    <a:pt x="16507" y="88724"/>
                    <a:pt x="16600" y="88813"/>
                  </a:cubicBezTo>
                  <a:lnTo>
                    <a:pt x="16600" y="97954"/>
                  </a:lnTo>
                  <a:lnTo>
                    <a:pt x="18159" y="97954"/>
                  </a:lnTo>
                  <a:lnTo>
                    <a:pt x="18159" y="90309"/>
                  </a:lnTo>
                  <a:cubicBezTo>
                    <a:pt x="18547" y="90672"/>
                    <a:pt x="18942" y="91026"/>
                    <a:pt x="19340" y="91371"/>
                  </a:cubicBezTo>
                  <a:lnTo>
                    <a:pt x="19340" y="97954"/>
                  </a:lnTo>
                  <a:lnTo>
                    <a:pt x="20903" y="97954"/>
                  </a:lnTo>
                  <a:lnTo>
                    <a:pt x="20903" y="92687"/>
                  </a:lnTo>
                  <a:cubicBezTo>
                    <a:pt x="21293" y="93000"/>
                    <a:pt x="21686" y="93315"/>
                    <a:pt x="22084" y="93621"/>
                  </a:cubicBezTo>
                  <a:lnTo>
                    <a:pt x="22084" y="97954"/>
                  </a:lnTo>
                  <a:lnTo>
                    <a:pt x="23643" y="97954"/>
                  </a:lnTo>
                  <a:lnTo>
                    <a:pt x="23643" y="94771"/>
                  </a:lnTo>
                  <a:cubicBezTo>
                    <a:pt x="24037" y="95055"/>
                    <a:pt x="24431" y="95329"/>
                    <a:pt x="24829" y="95594"/>
                  </a:cubicBezTo>
                  <a:lnTo>
                    <a:pt x="24829" y="97954"/>
                  </a:lnTo>
                  <a:lnTo>
                    <a:pt x="26387" y="97954"/>
                  </a:lnTo>
                  <a:lnTo>
                    <a:pt x="26387" y="96608"/>
                  </a:lnTo>
                  <a:cubicBezTo>
                    <a:pt x="26781" y="96857"/>
                    <a:pt x="27175" y="97096"/>
                    <a:pt x="27574" y="97335"/>
                  </a:cubicBezTo>
                  <a:lnTo>
                    <a:pt x="27574" y="97954"/>
                  </a:lnTo>
                  <a:lnTo>
                    <a:pt x="32031" y="97954"/>
                  </a:lnTo>
                  <a:cubicBezTo>
                    <a:pt x="26689" y="95329"/>
                    <a:pt x="21757" y="91792"/>
                    <a:pt x="17428" y="87428"/>
                  </a:cubicBezTo>
                  <a:cubicBezTo>
                    <a:pt x="7194" y="77104"/>
                    <a:pt x="1559" y="63377"/>
                    <a:pt x="1559" y="48783"/>
                  </a:cubicBezTo>
                  <a:cubicBezTo>
                    <a:pt x="1559" y="34183"/>
                    <a:pt x="7194" y="20456"/>
                    <a:pt x="17428" y="10138"/>
                  </a:cubicBezTo>
                  <a:cubicBezTo>
                    <a:pt x="21544" y="5985"/>
                    <a:pt x="26206" y="2581"/>
                    <a:pt x="31253" y="1"/>
                  </a:cubicBezTo>
                  <a:lnTo>
                    <a:pt x="27574" y="1"/>
                  </a:lnTo>
                  <a:lnTo>
                    <a:pt x="27574" y="231"/>
                  </a:lnTo>
                  <a:cubicBezTo>
                    <a:pt x="27175" y="465"/>
                    <a:pt x="26781" y="704"/>
                    <a:pt x="26387" y="953"/>
                  </a:cubicBezTo>
                  <a:lnTo>
                    <a:pt x="26387" y="1"/>
                  </a:lnTo>
                  <a:lnTo>
                    <a:pt x="24829" y="1"/>
                  </a:lnTo>
                  <a:lnTo>
                    <a:pt x="24829" y="1966"/>
                  </a:lnTo>
                  <a:cubicBezTo>
                    <a:pt x="24431" y="2236"/>
                    <a:pt x="24037" y="2510"/>
                    <a:pt x="23647" y="2790"/>
                  </a:cubicBezTo>
                  <a:lnTo>
                    <a:pt x="23647" y="1"/>
                  </a:lnTo>
                  <a:lnTo>
                    <a:pt x="22084" y="1"/>
                  </a:lnTo>
                  <a:lnTo>
                    <a:pt x="22084" y="3940"/>
                  </a:lnTo>
                  <a:cubicBezTo>
                    <a:pt x="21686" y="4246"/>
                    <a:pt x="21293" y="4561"/>
                    <a:pt x="20903" y="4879"/>
                  </a:cubicBezTo>
                  <a:lnTo>
                    <a:pt x="20903" y="1"/>
                  </a:lnTo>
                  <a:lnTo>
                    <a:pt x="19340" y="1"/>
                  </a:lnTo>
                  <a:lnTo>
                    <a:pt x="19340" y="6189"/>
                  </a:lnTo>
                  <a:cubicBezTo>
                    <a:pt x="18942" y="6535"/>
                    <a:pt x="18547" y="6893"/>
                    <a:pt x="18159" y="7252"/>
                  </a:cubicBezTo>
                  <a:lnTo>
                    <a:pt x="18159" y="1"/>
                  </a:lnTo>
                  <a:lnTo>
                    <a:pt x="16600" y="1"/>
                  </a:lnTo>
                  <a:lnTo>
                    <a:pt x="16600" y="8747"/>
                  </a:lnTo>
                  <a:cubicBezTo>
                    <a:pt x="16507" y="8837"/>
                    <a:pt x="16418" y="8925"/>
                    <a:pt x="16330" y="9013"/>
                  </a:cubicBezTo>
                  <a:cubicBezTo>
                    <a:pt x="16020" y="9328"/>
                    <a:pt x="15715" y="9642"/>
                    <a:pt x="15413" y="9961"/>
                  </a:cubicBezTo>
                  <a:lnTo>
                    <a:pt x="15413" y="1"/>
                  </a:lnTo>
                  <a:lnTo>
                    <a:pt x="13856" y="1"/>
                  </a:lnTo>
                  <a:lnTo>
                    <a:pt x="13856" y="11673"/>
                  </a:lnTo>
                  <a:cubicBezTo>
                    <a:pt x="13452" y="12139"/>
                    <a:pt x="13059" y="12603"/>
                    <a:pt x="12669" y="13077"/>
                  </a:cubicBezTo>
                  <a:lnTo>
                    <a:pt x="12669" y="1"/>
                  </a:lnTo>
                  <a:lnTo>
                    <a:pt x="11111" y="1"/>
                  </a:lnTo>
                  <a:lnTo>
                    <a:pt x="11111" y="15073"/>
                  </a:lnTo>
                  <a:cubicBezTo>
                    <a:pt x="10704" y="15618"/>
                    <a:pt x="10310" y="16172"/>
                    <a:pt x="9925" y="16725"/>
                  </a:cubicBezTo>
                  <a:lnTo>
                    <a:pt x="9925" y="1"/>
                  </a:lnTo>
                  <a:lnTo>
                    <a:pt x="8366" y="1"/>
                  </a:lnTo>
                  <a:lnTo>
                    <a:pt x="8366" y="19110"/>
                  </a:lnTo>
                  <a:cubicBezTo>
                    <a:pt x="7960" y="19770"/>
                    <a:pt x="7561" y="20443"/>
                    <a:pt x="7184" y="21120"/>
                  </a:cubicBezTo>
                  <a:lnTo>
                    <a:pt x="7184" y="1"/>
                  </a:lnTo>
                  <a:lnTo>
                    <a:pt x="5622" y="1"/>
                  </a:lnTo>
                  <a:lnTo>
                    <a:pt x="5622" y="24099"/>
                  </a:lnTo>
                  <a:cubicBezTo>
                    <a:pt x="5206" y="24963"/>
                    <a:pt x="4812" y="25830"/>
                    <a:pt x="4440" y="26712"/>
                  </a:cubicBezTo>
                  <a:lnTo>
                    <a:pt x="4440" y="1"/>
                  </a:lnTo>
                  <a:lnTo>
                    <a:pt x="2881" y="1"/>
                  </a:lnTo>
                  <a:lnTo>
                    <a:pt x="2881" y="30850"/>
                  </a:lnTo>
                  <a:cubicBezTo>
                    <a:pt x="2435" y="32191"/>
                    <a:pt x="2041" y="33550"/>
                    <a:pt x="1696" y="34927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382255" y="4761761"/>
              <a:ext cx="731569" cy="381748"/>
            </a:xfrm>
            <a:custGeom>
              <a:rect b="b" l="l" r="r" t="t"/>
              <a:pathLst>
                <a:path extrusionOk="0" h="7270" w="13932">
                  <a:moveTo>
                    <a:pt x="13931" y="0"/>
                  </a:moveTo>
                  <a:cubicBezTo>
                    <a:pt x="9721" y="3095"/>
                    <a:pt x="5034" y="5565"/>
                    <a:pt x="0" y="7269"/>
                  </a:cubicBezTo>
                  <a:lnTo>
                    <a:pt x="4401" y="7269"/>
                  </a:lnTo>
                  <a:cubicBezTo>
                    <a:pt x="7769" y="5817"/>
                    <a:pt x="10961" y="4029"/>
                    <a:pt x="13931" y="1935"/>
                  </a:cubicBezTo>
                  <a:lnTo>
                    <a:pt x="1393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41557" y="0"/>
              <a:ext cx="1924912" cy="5143617"/>
            </a:xfrm>
            <a:custGeom>
              <a:rect b="b" l="l" r="r" t="t"/>
              <a:pathLst>
                <a:path extrusionOk="0" h="97955" w="36658">
                  <a:moveTo>
                    <a:pt x="31368" y="1"/>
                  </a:moveTo>
                  <a:cubicBezTo>
                    <a:pt x="12899" y="8359"/>
                    <a:pt x="1" y="27078"/>
                    <a:pt x="1" y="48783"/>
                  </a:cubicBezTo>
                  <a:cubicBezTo>
                    <a:pt x="1" y="70828"/>
                    <a:pt x="13312" y="89800"/>
                    <a:pt x="32257" y="97954"/>
                  </a:cubicBezTo>
                  <a:lnTo>
                    <a:pt x="36658" y="97954"/>
                  </a:lnTo>
                  <a:cubicBezTo>
                    <a:pt x="16282" y="91053"/>
                    <a:pt x="1558" y="71619"/>
                    <a:pt x="1558" y="48783"/>
                  </a:cubicBezTo>
                  <a:cubicBezTo>
                    <a:pt x="1558" y="26361"/>
                    <a:pt x="15746" y="7221"/>
                    <a:pt x="3554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40592" y="0"/>
              <a:ext cx="673231" cy="361269"/>
            </a:xfrm>
            <a:custGeom>
              <a:rect b="b" l="l" r="r" t="t"/>
              <a:pathLst>
                <a:path extrusionOk="0" h="6880" w="12821">
                  <a:moveTo>
                    <a:pt x="0" y="1"/>
                  </a:moveTo>
                  <a:cubicBezTo>
                    <a:pt x="4613" y="1683"/>
                    <a:pt x="8925" y="4011"/>
                    <a:pt x="12820" y="6880"/>
                  </a:cubicBezTo>
                  <a:lnTo>
                    <a:pt x="12820" y="4941"/>
                  </a:lnTo>
                  <a:cubicBezTo>
                    <a:pt x="10111" y="3033"/>
                    <a:pt x="7220" y="1378"/>
                    <a:pt x="417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788590" y="0"/>
              <a:ext cx="1325247" cy="546314"/>
            </a:xfrm>
            <a:custGeom>
              <a:rect b="b" l="l" r="r" t="t"/>
              <a:pathLst>
                <a:path extrusionOk="0" h="10404" w="25238">
                  <a:moveTo>
                    <a:pt x="0" y="1"/>
                  </a:moveTo>
                  <a:cubicBezTo>
                    <a:pt x="9478" y="983"/>
                    <a:pt x="18159" y="4724"/>
                    <a:pt x="25237" y="10404"/>
                  </a:cubicBezTo>
                  <a:lnTo>
                    <a:pt x="25237" y="8406"/>
                  </a:lnTo>
                  <a:cubicBezTo>
                    <a:pt x="20265" y="4614"/>
                    <a:pt x="14573" y="1727"/>
                    <a:pt x="84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87059" y="0"/>
              <a:ext cx="4226845" cy="5143617"/>
            </a:xfrm>
            <a:custGeom>
              <a:rect b="b" l="l" r="r" t="t"/>
              <a:pathLst>
                <a:path extrusionOk="0" h="97955" w="80496">
                  <a:moveTo>
                    <a:pt x="36782" y="1"/>
                  </a:moveTo>
                  <a:cubicBezTo>
                    <a:pt x="15596" y="5936"/>
                    <a:pt x="1" y="25556"/>
                    <a:pt x="1" y="48783"/>
                  </a:cubicBezTo>
                  <a:cubicBezTo>
                    <a:pt x="1" y="72540"/>
                    <a:pt x="16326" y="92532"/>
                    <a:pt x="38265" y="97954"/>
                  </a:cubicBezTo>
                  <a:lnTo>
                    <a:pt x="62186" y="97954"/>
                  </a:lnTo>
                  <a:cubicBezTo>
                    <a:pt x="68919" y="96289"/>
                    <a:pt x="75125" y="93253"/>
                    <a:pt x="80495" y="89154"/>
                  </a:cubicBezTo>
                  <a:lnTo>
                    <a:pt x="80495" y="87157"/>
                  </a:lnTo>
                  <a:cubicBezTo>
                    <a:pt x="72177" y="93833"/>
                    <a:pt x="61655" y="97826"/>
                    <a:pt x="50225" y="97826"/>
                  </a:cubicBezTo>
                  <a:cubicBezTo>
                    <a:pt x="23391" y="97826"/>
                    <a:pt x="1559" y="75825"/>
                    <a:pt x="1559" y="48783"/>
                  </a:cubicBezTo>
                  <a:cubicBezTo>
                    <a:pt x="1559" y="23453"/>
                    <a:pt x="20713" y="2546"/>
                    <a:pt x="451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32351" y="50881"/>
              <a:ext cx="4081550" cy="5021374"/>
            </a:xfrm>
            <a:custGeom>
              <a:rect b="b" l="l" r="r" t="t"/>
              <a:pathLst>
                <a:path extrusionOk="0" h="95627" w="77729">
                  <a:moveTo>
                    <a:pt x="47458" y="1"/>
                  </a:moveTo>
                  <a:cubicBezTo>
                    <a:pt x="21288" y="1"/>
                    <a:pt x="0" y="21448"/>
                    <a:pt x="0" y="47814"/>
                  </a:cubicBezTo>
                  <a:cubicBezTo>
                    <a:pt x="0" y="74174"/>
                    <a:pt x="21293" y="95626"/>
                    <a:pt x="47458" y="95626"/>
                  </a:cubicBezTo>
                  <a:cubicBezTo>
                    <a:pt x="58950" y="95626"/>
                    <a:pt x="69503" y="91487"/>
                    <a:pt x="77728" y="84608"/>
                  </a:cubicBezTo>
                  <a:lnTo>
                    <a:pt x="77728" y="82536"/>
                  </a:lnTo>
                  <a:cubicBezTo>
                    <a:pt x="69640" y="89694"/>
                    <a:pt x="59043" y="94041"/>
                    <a:pt x="47458" y="94041"/>
                  </a:cubicBezTo>
                  <a:cubicBezTo>
                    <a:pt x="22151" y="94041"/>
                    <a:pt x="1559" y="73302"/>
                    <a:pt x="1559" y="47814"/>
                  </a:cubicBezTo>
                  <a:cubicBezTo>
                    <a:pt x="1559" y="22321"/>
                    <a:pt x="22151" y="1582"/>
                    <a:pt x="47458" y="1582"/>
                  </a:cubicBezTo>
                  <a:cubicBezTo>
                    <a:pt x="59043" y="1582"/>
                    <a:pt x="69640" y="5929"/>
                    <a:pt x="77728" y="13086"/>
                  </a:cubicBezTo>
                  <a:lnTo>
                    <a:pt x="77728" y="11015"/>
                  </a:lnTo>
                  <a:cubicBezTo>
                    <a:pt x="69503" y="4140"/>
                    <a:pt x="58950" y="1"/>
                    <a:pt x="4745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77800" y="198483"/>
              <a:ext cx="3936097" cy="4725900"/>
            </a:xfrm>
            <a:custGeom>
              <a:rect b="b" l="l" r="r" t="t"/>
              <a:pathLst>
                <a:path extrusionOk="0" h="90000" w="74959">
                  <a:moveTo>
                    <a:pt x="44688" y="1"/>
                  </a:moveTo>
                  <a:cubicBezTo>
                    <a:pt x="20045" y="1"/>
                    <a:pt x="1" y="20186"/>
                    <a:pt x="1" y="45003"/>
                  </a:cubicBezTo>
                  <a:cubicBezTo>
                    <a:pt x="1" y="69814"/>
                    <a:pt x="20045" y="90000"/>
                    <a:pt x="44688" y="90000"/>
                  </a:cubicBezTo>
                  <a:cubicBezTo>
                    <a:pt x="56007" y="90000"/>
                    <a:pt x="66684" y="85790"/>
                    <a:pt x="74958" y="78105"/>
                  </a:cubicBezTo>
                  <a:lnTo>
                    <a:pt x="74958" y="75927"/>
                  </a:lnTo>
                  <a:cubicBezTo>
                    <a:pt x="66835" y="83984"/>
                    <a:pt x="56101" y="88419"/>
                    <a:pt x="44688" y="88419"/>
                  </a:cubicBezTo>
                  <a:cubicBezTo>
                    <a:pt x="20904" y="88419"/>
                    <a:pt x="1559" y="68942"/>
                    <a:pt x="1559" y="45003"/>
                  </a:cubicBezTo>
                  <a:cubicBezTo>
                    <a:pt x="1559" y="21059"/>
                    <a:pt x="20904" y="1586"/>
                    <a:pt x="44688" y="1586"/>
                  </a:cubicBezTo>
                  <a:cubicBezTo>
                    <a:pt x="56473" y="1586"/>
                    <a:pt x="67162" y="6367"/>
                    <a:pt x="74958" y="14100"/>
                  </a:cubicBezTo>
                  <a:lnTo>
                    <a:pt x="74958" y="11926"/>
                  </a:lnTo>
                  <a:cubicBezTo>
                    <a:pt x="66990" y="4530"/>
                    <a:pt x="56353" y="1"/>
                    <a:pt x="446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23144" y="346086"/>
              <a:ext cx="3790749" cy="4430951"/>
            </a:xfrm>
            <a:custGeom>
              <a:rect b="b" l="l" r="r" t="t"/>
              <a:pathLst>
                <a:path extrusionOk="0" h="84383" w="72191">
                  <a:moveTo>
                    <a:pt x="41920" y="1"/>
                  </a:moveTo>
                  <a:cubicBezTo>
                    <a:pt x="18805" y="1"/>
                    <a:pt x="0" y="18925"/>
                    <a:pt x="0" y="42192"/>
                  </a:cubicBezTo>
                  <a:cubicBezTo>
                    <a:pt x="0" y="65453"/>
                    <a:pt x="18805" y="84382"/>
                    <a:pt x="41920" y="84382"/>
                  </a:cubicBezTo>
                  <a:cubicBezTo>
                    <a:pt x="53115" y="84382"/>
                    <a:pt x="63642" y="79991"/>
                    <a:pt x="71557" y="72023"/>
                  </a:cubicBezTo>
                  <a:cubicBezTo>
                    <a:pt x="71770" y="71811"/>
                    <a:pt x="71982" y="71594"/>
                    <a:pt x="72190" y="71376"/>
                  </a:cubicBezTo>
                  <a:lnTo>
                    <a:pt x="72190" y="69053"/>
                  </a:lnTo>
                  <a:cubicBezTo>
                    <a:pt x="71633" y="69686"/>
                    <a:pt x="71057" y="70301"/>
                    <a:pt x="70459" y="70903"/>
                  </a:cubicBezTo>
                  <a:cubicBezTo>
                    <a:pt x="62836" y="78574"/>
                    <a:pt x="52700" y="82802"/>
                    <a:pt x="41920" y="82802"/>
                  </a:cubicBezTo>
                  <a:cubicBezTo>
                    <a:pt x="19663" y="82802"/>
                    <a:pt x="1558" y="64582"/>
                    <a:pt x="1558" y="42192"/>
                  </a:cubicBezTo>
                  <a:cubicBezTo>
                    <a:pt x="1558" y="19797"/>
                    <a:pt x="19663" y="1582"/>
                    <a:pt x="41920" y="1582"/>
                  </a:cubicBezTo>
                  <a:cubicBezTo>
                    <a:pt x="52700" y="1582"/>
                    <a:pt x="62836" y="5805"/>
                    <a:pt x="70459" y="13475"/>
                  </a:cubicBezTo>
                  <a:cubicBezTo>
                    <a:pt x="71057" y="14078"/>
                    <a:pt x="71633" y="14693"/>
                    <a:pt x="72190" y="15326"/>
                  </a:cubicBezTo>
                  <a:lnTo>
                    <a:pt x="72190" y="13003"/>
                  </a:lnTo>
                  <a:cubicBezTo>
                    <a:pt x="71982" y="12785"/>
                    <a:pt x="71770" y="12568"/>
                    <a:pt x="71557" y="12356"/>
                  </a:cubicBezTo>
                  <a:cubicBezTo>
                    <a:pt x="63642" y="4388"/>
                    <a:pt x="53115" y="1"/>
                    <a:pt x="419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68646" y="493478"/>
              <a:ext cx="3645244" cy="4135898"/>
            </a:xfrm>
            <a:custGeom>
              <a:rect b="b" l="l" r="r" t="t"/>
              <a:pathLst>
                <a:path extrusionOk="0" h="78764" w="69420">
                  <a:moveTo>
                    <a:pt x="39149" y="1"/>
                  </a:moveTo>
                  <a:cubicBezTo>
                    <a:pt x="17560" y="1"/>
                    <a:pt x="0" y="17667"/>
                    <a:pt x="0" y="39385"/>
                  </a:cubicBezTo>
                  <a:cubicBezTo>
                    <a:pt x="0" y="61097"/>
                    <a:pt x="17560" y="78764"/>
                    <a:pt x="39149" y="78764"/>
                  </a:cubicBezTo>
                  <a:cubicBezTo>
                    <a:pt x="49606" y="78764"/>
                    <a:pt x="59437" y="74669"/>
                    <a:pt x="66829" y="67233"/>
                  </a:cubicBezTo>
                  <a:cubicBezTo>
                    <a:pt x="67746" y="66312"/>
                    <a:pt x="68605" y="65355"/>
                    <a:pt x="69419" y="64368"/>
                  </a:cubicBezTo>
                  <a:lnTo>
                    <a:pt x="69419" y="61810"/>
                  </a:lnTo>
                  <a:cubicBezTo>
                    <a:pt x="68308" y="63320"/>
                    <a:pt x="67077" y="64758"/>
                    <a:pt x="65732" y="66109"/>
                  </a:cubicBezTo>
                  <a:cubicBezTo>
                    <a:pt x="58631" y="73253"/>
                    <a:pt x="49189" y="77184"/>
                    <a:pt x="39149" y="77184"/>
                  </a:cubicBezTo>
                  <a:cubicBezTo>
                    <a:pt x="18419" y="77184"/>
                    <a:pt x="1559" y="60225"/>
                    <a:pt x="1559" y="39385"/>
                  </a:cubicBezTo>
                  <a:cubicBezTo>
                    <a:pt x="1559" y="18540"/>
                    <a:pt x="18419" y="1581"/>
                    <a:pt x="39149" y="1581"/>
                  </a:cubicBezTo>
                  <a:cubicBezTo>
                    <a:pt x="49189" y="1581"/>
                    <a:pt x="58631" y="5516"/>
                    <a:pt x="65732" y="12656"/>
                  </a:cubicBezTo>
                  <a:cubicBezTo>
                    <a:pt x="67077" y="14006"/>
                    <a:pt x="68308" y="15445"/>
                    <a:pt x="69419" y="16955"/>
                  </a:cubicBezTo>
                  <a:lnTo>
                    <a:pt x="69419" y="14401"/>
                  </a:lnTo>
                  <a:cubicBezTo>
                    <a:pt x="68605" y="13409"/>
                    <a:pt x="67741" y="12453"/>
                    <a:pt x="66829" y="11532"/>
                  </a:cubicBezTo>
                  <a:cubicBezTo>
                    <a:pt x="59437" y="4095"/>
                    <a:pt x="49606" y="1"/>
                    <a:pt x="3914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13886" y="641080"/>
              <a:ext cx="3500002" cy="3841001"/>
            </a:xfrm>
            <a:custGeom>
              <a:rect b="b" l="l" r="r" t="t"/>
              <a:pathLst>
                <a:path extrusionOk="0" h="73148" w="66654">
                  <a:moveTo>
                    <a:pt x="36383" y="1"/>
                  </a:moveTo>
                  <a:cubicBezTo>
                    <a:pt x="16322" y="1"/>
                    <a:pt x="1" y="16405"/>
                    <a:pt x="1" y="36574"/>
                  </a:cubicBezTo>
                  <a:cubicBezTo>
                    <a:pt x="1" y="56737"/>
                    <a:pt x="16322" y="73147"/>
                    <a:pt x="36383" y="73147"/>
                  </a:cubicBezTo>
                  <a:cubicBezTo>
                    <a:pt x="48991" y="73147"/>
                    <a:pt x="60120" y="66666"/>
                    <a:pt x="66653" y="56844"/>
                  </a:cubicBezTo>
                  <a:lnTo>
                    <a:pt x="66653" y="53859"/>
                  </a:lnTo>
                  <a:cubicBezTo>
                    <a:pt x="60651" y="64426"/>
                    <a:pt x="49331" y="71566"/>
                    <a:pt x="36383" y="71566"/>
                  </a:cubicBezTo>
                  <a:cubicBezTo>
                    <a:pt x="17181" y="71566"/>
                    <a:pt x="1559" y="55865"/>
                    <a:pt x="1559" y="36574"/>
                  </a:cubicBezTo>
                  <a:cubicBezTo>
                    <a:pt x="1559" y="17278"/>
                    <a:pt x="17181" y="1581"/>
                    <a:pt x="36383" y="1581"/>
                  </a:cubicBezTo>
                  <a:cubicBezTo>
                    <a:pt x="49331" y="1581"/>
                    <a:pt x="60651" y="8717"/>
                    <a:pt x="66653" y="19283"/>
                  </a:cubicBezTo>
                  <a:lnTo>
                    <a:pt x="66653" y="16299"/>
                  </a:lnTo>
                  <a:cubicBezTo>
                    <a:pt x="60120" y="6482"/>
                    <a:pt x="48991" y="1"/>
                    <a:pt x="363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58495" y="787737"/>
              <a:ext cx="3355389" cy="3547628"/>
            </a:xfrm>
            <a:custGeom>
              <a:rect b="b" l="l" r="r" t="t"/>
              <a:pathLst>
                <a:path extrusionOk="0" h="67561" w="63900">
                  <a:moveTo>
                    <a:pt x="33629" y="1"/>
                  </a:moveTo>
                  <a:cubicBezTo>
                    <a:pt x="24648" y="1"/>
                    <a:pt x="16202" y="3511"/>
                    <a:pt x="9850" y="9890"/>
                  </a:cubicBezTo>
                  <a:cubicBezTo>
                    <a:pt x="3497" y="16273"/>
                    <a:pt x="0" y="24755"/>
                    <a:pt x="0" y="33781"/>
                  </a:cubicBezTo>
                  <a:cubicBezTo>
                    <a:pt x="0" y="42802"/>
                    <a:pt x="3497" y="51288"/>
                    <a:pt x="9850" y="57667"/>
                  </a:cubicBezTo>
                  <a:cubicBezTo>
                    <a:pt x="16202" y="64046"/>
                    <a:pt x="24648" y="67560"/>
                    <a:pt x="33629" y="67560"/>
                  </a:cubicBezTo>
                  <a:cubicBezTo>
                    <a:pt x="42611" y="67560"/>
                    <a:pt x="51053" y="64046"/>
                    <a:pt x="57405" y="57667"/>
                  </a:cubicBezTo>
                  <a:cubicBezTo>
                    <a:pt x="60101" y="54962"/>
                    <a:pt x="62279" y="51881"/>
                    <a:pt x="63899" y="48539"/>
                  </a:cubicBezTo>
                  <a:lnTo>
                    <a:pt x="63899" y="44467"/>
                  </a:lnTo>
                  <a:cubicBezTo>
                    <a:pt x="62327" y="48960"/>
                    <a:pt x="59760" y="53076"/>
                    <a:pt x="56312" y="56543"/>
                  </a:cubicBezTo>
                  <a:cubicBezTo>
                    <a:pt x="50252" y="62629"/>
                    <a:pt x="42195" y="65980"/>
                    <a:pt x="33629" y="65980"/>
                  </a:cubicBezTo>
                  <a:cubicBezTo>
                    <a:pt x="25059" y="65980"/>
                    <a:pt x="17003" y="62629"/>
                    <a:pt x="10947" y="56547"/>
                  </a:cubicBezTo>
                  <a:cubicBezTo>
                    <a:pt x="4892" y="50465"/>
                    <a:pt x="1558" y="42377"/>
                    <a:pt x="1558" y="33781"/>
                  </a:cubicBezTo>
                  <a:cubicBezTo>
                    <a:pt x="1558" y="25180"/>
                    <a:pt x="4892" y="17096"/>
                    <a:pt x="10947" y="11014"/>
                  </a:cubicBezTo>
                  <a:cubicBezTo>
                    <a:pt x="17007" y="4932"/>
                    <a:pt x="25059" y="1581"/>
                    <a:pt x="33629" y="1581"/>
                  </a:cubicBezTo>
                  <a:cubicBezTo>
                    <a:pt x="42195" y="1581"/>
                    <a:pt x="50252" y="4932"/>
                    <a:pt x="56312" y="11014"/>
                  </a:cubicBezTo>
                  <a:cubicBezTo>
                    <a:pt x="59760" y="14480"/>
                    <a:pt x="62327" y="18597"/>
                    <a:pt x="63899" y="23090"/>
                  </a:cubicBezTo>
                  <a:lnTo>
                    <a:pt x="63899" y="19018"/>
                  </a:lnTo>
                  <a:cubicBezTo>
                    <a:pt x="62279" y="15676"/>
                    <a:pt x="60101" y="12595"/>
                    <a:pt x="57405" y="9890"/>
                  </a:cubicBezTo>
                  <a:cubicBezTo>
                    <a:pt x="51053" y="3511"/>
                    <a:pt x="42611" y="1"/>
                    <a:pt x="336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49236" y="1083414"/>
              <a:ext cx="2950274" cy="2956260"/>
            </a:xfrm>
            <a:custGeom>
              <a:rect b="b" l="l" r="r" t="t"/>
              <a:pathLst>
                <a:path extrusionOk="0" h="56299" w="56185">
                  <a:moveTo>
                    <a:pt x="28092" y="1580"/>
                  </a:moveTo>
                  <a:cubicBezTo>
                    <a:pt x="42723" y="1580"/>
                    <a:pt x="54626" y="13497"/>
                    <a:pt x="54626" y="28150"/>
                  </a:cubicBezTo>
                  <a:cubicBezTo>
                    <a:pt x="54626" y="42797"/>
                    <a:pt x="42723" y="54719"/>
                    <a:pt x="28092" y="54719"/>
                  </a:cubicBezTo>
                  <a:cubicBezTo>
                    <a:pt x="13462" y="54719"/>
                    <a:pt x="1559" y="42797"/>
                    <a:pt x="1559" y="28150"/>
                  </a:cubicBezTo>
                  <a:cubicBezTo>
                    <a:pt x="1559" y="13497"/>
                    <a:pt x="13462" y="1580"/>
                    <a:pt x="28092" y="1580"/>
                  </a:cubicBezTo>
                  <a:close/>
                  <a:moveTo>
                    <a:pt x="28092" y="1"/>
                  </a:moveTo>
                  <a:cubicBezTo>
                    <a:pt x="12604" y="1"/>
                    <a:pt x="1" y="12625"/>
                    <a:pt x="1" y="28150"/>
                  </a:cubicBezTo>
                  <a:cubicBezTo>
                    <a:pt x="1" y="43670"/>
                    <a:pt x="12600" y="56298"/>
                    <a:pt x="28092" y="56298"/>
                  </a:cubicBezTo>
                  <a:cubicBezTo>
                    <a:pt x="43581" y="56298"/>
                    <a:pt x="56184" y="43670"/>
                    <a:pt x="56184" y="28150"/>
                  </a:cubicBezTo>
                  <a:cubicBezTo>
                    <a:pt x="56184" y="12625"/>
                    <a:pt x="43581" y="1"/>
                    <a:pt x="2809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22510" y="1953905"/>
              <a:ext cx="1203634" cy="1215029"/>
            </a:xfrm>
            <a:custGeom>
              <a:rect b="b" l="l" r="r" t="t"/>
              <a:pathLst>
                <a:path extrusionOk="0" h="23139" w="22922">
                  <a:moveTo>
                    <a:pt x="11461" y="1580"/>
                  </a:moveTo>
                  <a:cubicBezTo>
                    <a:pt x="14104" y="1580"/>
                    <a:pt x="16592" y="2621"/>
                    <a:pt x="18465" y="4511"/>
                  </a:cubicBezTo>
                  <a:cubicBezTo>
                    <a:pt x="20333" y="6397"/>
                    <a:pt x="21360" y="8902"/>
                    <a:pt x="21360" y="11572"/>
                  </a:cubicBezTo>
                  <a:cubicBezTo>
                    <a:pt x="21360" y="14236"/>
                    <a:pt x="20333" y="16746"/>
                    <a:pt x="18465" y="18632"/>
                  </a:cubicBezTo>
                  <a:cubicBezTo>
                    <a:pt x="16592" y="20517"/>
                    <a:pt x="14104" y="21559"/>
                    <a:pt x="11461" y="21559"/>
                  </a:cubicBezTo>
                  <a:cubicBezTo>
                    <a:pt x="8814" y="21559"/>
                    <a:pt x="6327" y="20517"/>
                    <a:pt x="4458" y="18632"/>
                  </a:cubicBezTo>
                  <a:cubicBezTo>
                    <a:pt x="2590" y="16746"/>
                    <a:pt x="1559" y="14236"/>
                    <a:pt x="1559" y="11572"/>
                  </a:cubicBezTo>
                  <a:cubicBezTo>
                    <a:pt x="1559" y="8902"/>
                    <a:pt x="2590" y="6397"/>
                    <a:pt x="4458" y="4511"/>
                  </a:cubicBezTo>
                  <a:cubicBezTo>
                    <a:pt x="6327" y="2621"/>
                    <a:pt x="8814" y="1580"/>
                    <a:pt x="11461" y="1580"/>
                  </a:cubicBezTo>
                  <a:close/>
                  <a:moveTo>
                    <a:pt x="11461" y="0"/>
                  </a:moveTo>
                  <a:cubicBezTo>
                    <a:pt x="8399" y="0"/>
                    <a:pt x="5525" y="1204"/>
                    <a:pt x="3361" y="3386"/>
                  </a:cubicBezTo>
                  <a:cubicBezTo>
                    <a:pt x="1191" y="5574"/>
                    <a:pt x="0" y="8477"/>
                    <a:pt x="0" y="11572"/>
                  </a:cubicBezTo>
                  <a:cubicBezTo>
                    <a:pt x="0" y="14661"/>
                    <a:pt x="1191" y="17565"/>
                    <a:pt x="3361" y="19752"/>
                  </a:cubicBezTo>
                  <a:cubicBezTo>
                    <a:pt x="5525" y="21935"/>
                    <a:pt x="8399" y="23138"/>
                    <a:pt x="11461" y="23138"/>
                  </a:cubicBezTo>
                  <a:cubicBezTo>
                    <a:pt x="14520" y="23138"/>
                    <a:pt x="17397" y="21935"/>
                    <a:pt x="19562" y="19752"/>
                  </a:cubicBezTo>
                  <a:cubicBezTo>
                    <a:pt x="21726" y="17565"/>
                    <a:pt x="22922" y="14661"/>
                    <a:pt x="22917" y="11572"/>
                  </a:cubicBezTo>
                  <a:cubicBezTo>
                    <a:pt x="22922" y="8477"/>
                    <a:pt x="21726" y="5574"/>
                    <a:pt x="19562" y="3386"/>
                  </a:cubicBezTo>
                  <a:cubicBezTo>
                    <a:pt x="17397" y="1204"/>
                    <a:pt x="14520" y="0"/>
                    <a:pt x="1146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67539" y="2101717"/>
              <a:ext cx="913359" cy="919345"/>
            </a:xfrm>
            <a:custGeom>
              <a:rect b="b" l="l" r="r" t="t"/>
              <a:pathLst>
                <a:path extrusionOk="0" h="17508" w="17394">
                  <a:moveTo>
                    <a:pt x="8699" y="1580"/>
                  </a:moveTo>
                  <a:cubicBezTo>
                    <a:pt x="10608" y="1580"/>
                    <a:pt x="12400" y="2329"/>
                    <a:pt x="13746" y="3684"/>
                  </a:cubicBezTo>
                  <a:cubicBezTo>
                    <a:pt x="15092" y="5039"/>
                    <a:pt x="15836" y="6839"/>
                    <a:pt x="15836" y="8757"/>
                  </a:cubicBezTo>
                  <a:cubicBezTo>
                    <a:pt x="15836" y="12709"/>
                    <a:pt x="12635" y="15928"/>
                    <a:pt x="8699" y="15928"/>
                  </a:cubicBezTo>
                  <a:cubicBezTo>
                    <a:pt x="4764" y="15928"/>
                    <a:pt x="1563" y="12709"/>
                    <a:pt x="1563" y="8757"/>
                  </a:cubicBezTo>
                  <a:cubicBezTo>
                    <a:pt x="1563" y="6839"/>
                    <a:pt x="2303" y="5039"/>
                    <a:pt x="3649" y="3684"/>
                  </a:cubicBezTo>
                  <a:cubicBezTo>
                    <a:pt x="4999" y="2329"/>
                    <a:pt x="6791" y="1580"/>
                    <a:pt x="8699" y="1580"/>
                  </a:cubicBezTo>
                  <a:close/>
                  <a:moveTo>
                    <a:pt x="8699" y="1"/>
                  </a:moveTo>
                  <a:cubicBezTo>
                    <a:pt x="6375" y="1"/>
                    <a:pt x="4193" y="912"/>
                    <a:pt x="2550" y="2563"/>
                  </a:cubicBezTo>
                  <a:cubicBezTo>
                    <a:pt x="909" y="4215"/>
                    <a:pt x="1" y="6414"/>
                    <a:pt x="6" y="8757"/>
                  </a:cubicBezTo>
                  <a:cubicBezTo>
                    <a:pt x="6" y="13581"/>
                    <a:pt x="3905" y="17508"/>
                    <a:pt x="8699" y="17508"/>
                  </a:cubicBezTo>
                  <a:cubicBezTo>
                    <a:pt x="13493" y="17508"/>
                    <a:pt x="17393" y="13581"/>
                    <a:pt x="17393" y="8757"/>
                  </a:cubicBezTo>
                  <a:cubicBezTo>
                    <a:pt x="17393" y="6414"/>
                    <a:pt x="16486" y="4215"/>
                    <a:pt x="14843" y="2563"/>
                  </a:cubicBezTo>
                  <a:cubicBezTo>
                    <a:pt x="13201" y="912"/>
                    <a:pt x="11019" y="1"/>
                    <a:pt x="869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359278" y="2393876"/>
              <a:ext cx="330130" cy="335066"/>
            </a:xfrm>
            <a:custGeom>
              <a:rect b="b" l="l" r="r" t="t"/>
              <a:pathLst>
                <a:path extrusionOk="0" h="6381" w="6287">
                  <a:moveTo>
                    <a:pt x="3143" y="1581"/>
                  </a:moveTo>
                  <a:cubicBezTo>
                    <a:pt x="3568" y="1581"/>
                    <a:pt x="3967" y="1749"/>
                    <a:pt x="4263" y="2055"/>
                  </a:cubicBezTo>
                  <a:cubicBezTo>
                    <a:pt x="4564" y="2356"/>
                    <a:pt x="4729" y="2758"/>
                    <a:pt x="4729" y="3193"/>
                  </a:cubicBezTo>
                  <a:cubicBezTo>
                    <a:pt x="4729" y="3622"/>
                    <a:pt x="4564" y="4025"/>
                    <a:pt x="4263" y="4330"/>
                  </a:cubicBezTo>
                  <a:cubicBezTo>
                    <a:pt x="3967" y="4631"/>
                    <a:pt x="3568" y="4799"/>
                    <a:pt x="3143" y="4799"/>
                  </a:cubicBezTo>
                  <a:cubicBezTo>
                    <a:pt x="2267" y="4799"/>
                    <a:pt x="1558" y="4078"/>
                    <a:pt x="1558" y="3193"/>
                  </a:cubicBezTo>
                  <a:cubicBezTo>
                    <a:pt x="1558" y="2763"/>
                    <a:pt x="1722" y="2356"/>
                    <a:pt x="2024" y="2055"/>
                  </a:cubicBezTo>
                  <a:cubicBezTo>
                    <a:pt x="2320" y="1749"/>
                    <a:pt x="2719" y="1581"/>
                    <a:pt x="3143" y="1581"/>
                  </a:cubicBezTo>
                  <a:close/>
                  <a:moveTo>
                    <a:pt x="3139" y="0"/>
                  </a:moveTo>
                  <a:cubicBezTo>
                    <a:pt x="2302" y="0"/>
                    <a:pt x="1515" y="333"/>
                    <a:pt x="921" y="935"/>
                  </a:cubicBezTo>
                  <a:cubicBezTo>
                    <a:pt x="324" y="1537"/>
                    <a:pt x="1" y="2338"/>
                    <a:pt x="1" y="3193"/>
                  </a:cubicBezTo>
                  <a:cubicBezTo>
                    <a:pt x="1" y="4950"/>
                    <a:pt x="1409" y="6380"/>
                    <a:pt x="3143" y="6380"/>
                  </a:cubicBezTo>
                  <a:cubicBezTo>
                    <a:pt x="3985" y="6380"/>
                    <a:pt x="4772" y="6048"/>
                    <a:pt x="5366" y="5445"/>
                  </a:cubicBezTo>
                  <a:cubicBezTo>
                    <a:pt x="5959" y="4844"/>
                    <a:pt x="6286" y="4043"/>
                    <a:pt x="6286" y="3193"/>
                  </a:cubicBezTo>
                  <a:cubicBezTo>
                    <a:pt x="6286" y="2338"/>
                    <a:pt x="5959" y="1537"/>
                    <a:pt x="5366" y="935"/>
                  </a:cubicBezTo>
                  <a:cubicBezTo>
                    <a:pt x="4772" y="333"/>
                    <a:pt x="3985" y="0"/>
                    <a:pt x="31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214459" y="2247219"/>
              <a:ext cx="619513" cy="628387"/>
            </a:xfrm>
            <a:custGeom>
              <a:rect b="b" l="l" r="r" t="t"/>
              <a:pathLst>
                <a:path extrusionOk="0" h="11967" w="11798">
                  <a:moveTo>
                    <a:pt x="5901" y="1581"/>
                  </a:moveTo>
                  <a:cubicBezTo>
                    <a:pt x="8292" y="1581"/>
                    <a:pt x="10239" y="3555"/>
                    <a:pt x="10239" y="5986"/>
                  </a:cubicBezTo>
                  <a:cubicBezTo>
                    <a:pt x="10239" y="8411"/>
                    <a:pt x="8292" y="10385"/>
                    <a:pt x="5901" y="10385"/>
                  </a:cubicBezTo>
                  <a:cubicBezTo>
                    <a:pt x="3507" y="10385"/>
                    <a:pt x="1564" y="8411"/>
                    <a:pt x="1564" y="5986"/>
                  </a:cubicBezTo>
                  <a:cubicBezTo>
                    <a:pt x="1564" y="3555"/>
                    <a:pt x="3507" y="1581"/>
                    <a:pt x="5901" y="1581"/>
                  </a:cubicBezTo>
                  <a:close/>
                  <a:moveTo>
                    <a:pt x="5901" y="0"/>
                  </a:moveTo>
                  <a:cubicBezTo>
                    <a:pt x="2647" y="0"/>
                    <a:pt x="1" y="2683"/>
                    <a:pt x="1" y="5986"/>
                  </a:cubicBezTo>
                  <a:cubicBezTo>
                    <a:pt x="1" y="9284"/>
                    <a:pt x="2647" y="11966"/>
                    <a:pt x="5901" y="11966"/>
                  </a:cubicBezTo>
                  <a:cubicBezTo>
                    <a:pt x="9155" y="11966"/>
                    <a:pt x="11798" y="9284"/>
                    <a:pt x="11798" y="5986"/>
                  </a:cubicBezTo>
                  <a:cubicBezTo>
                    <a:pt x="11798" y="2683"/>
                    <a:pt x="9155" y="0"/>
                    <a:pt x="590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195473" y="1231016"/>
              <a:ext cx="2657794" cy="2660787"/>
            </a:xfrm>
            <a:custGeom>
              <a:rect b="b" l="l" r="r" t="t"/>
              <a:pathLst>
                <a:path extrusionOk="0" h="50672" w="50615">
                  <a:moveTo>
                    <a:pt x="25307" y="1581"/>
                  </a:moveTo>
                  <a:cubicBezTo>
                    <a:pt x="31651" y="1581"/>
                    <a:pt x="37618" y="4051"/>
                    <a:pt x="42102" y="8544"/>
                  </a:cubicBezTo>
                  <a:cubicBezTo>
                    <a:pt x="46586" y="13028"/>
                    <a:pt x="49052" y="18995"/>
                    <a:pt x="49052" y="25339"/>
                  </a:cubicBezTo>
                  <a:cubicBezTo>
                    <a:pt x="49052" y="31682"/>
                    <a:pt x="46586" y="37645"/>
                    <a:pt x="42102" y="42133"/>
                  </a:cubicBezTo>
                  <a:cubicBezTo>
                    <a:pt x="37618" y="46622"/>
                    <a:pt x="31651" y="49092"/>
                    <a:pt x="25307" y="49092"/>
                  </a:cubicBezTo>
                  <a:cubicBezTo>
                    <a:pt x="12213" y="49092"/>
                    <a:pt x="1559" y="38437"/>
                    <a:pt x="1559" y="25339"/>
                  </a:cubicBezTo>
                  <a:cubicBezTo>
                    <a:pt x="1559" y="18995"/>
                    <a:pt x="4029" y="13028"/>
                    <a:pt x="8508" y="8544"/>
                  </a:cubicBezTo>
                  <a:cubicBezTo>
                    <a:pt x="12996" y="4055"/>
                    <a:pt x="18960" y="1581"/>
                    <a:pt x="25307" y="1581"/>
                  </a:cubicBezTo>
                  <a:close/>
                  <a:moveTo>
                    <a:pt x="25307" y="1"/>
                  </a:moveTo>
                  <a:cubicBezTo>
                    <a:pt x="18547" y="1"/>
                    <a:pt x="12195" y="2634"/>
                    <a:pt x="7415" y="7419"/>
                  </a:cubicBezTo>
                  <a:cubicBezTo>
                    <a:pt x="2634" y="12205"/>
                    <a:pt x="0" y="18566"/>
                    <a:pt x="0" y="25339"/>
                  </a:cubicBezTo>
                  <a:cubicBezTo>
                    <a:pt x="0" y="39310"/>
                    <a:pt x="11350" y="50672"/>
                    <a:pt x="25307" y="50672"/>
                  </a:cubicBezTo>
                  <a:cubicBezTo>
                    <a:pt x="32062" y="50672"/>
                    <a:pt x="38420" y="48038"/>
                    <a:pt x="43195" y="43257"/>
                  </a:cubicBezTo>
                  <a:cubicBezTo>
                    <a:pt x="47981" y="38472"/>
                    <a:pt x="50615" y="32106"/>
                    <a:pt x="50615" y="25339"/>
                  </a:cubicBezTo>
                  <a:cubicBezTo>
                    <a:pt x="50615" y="18566"/>
                    <a:pt x="47981" y="12205"/>
                    <a:pt x="43195" y="7419"/>
                  </a:cubicBezTo>
                  <a:cubicBezTo>
                    <a:pt x="38420" y="2634"/>
                    <a:pt x="32062" y="1"/>
                    <a:pt x="253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40030" y="1377463"/>
              <a:ext cx="2368411" cy="2367938"/>
            </a:xfrm>
            <a:custGeom>
              <a:rect b="b" l="l" r="r" t="t"/>
              <a:pathLst>
                <a:path extrusionOk="0" h="45095" w="45104">
                  <a:moveTo>
                    <a:pt x="22554" y="1580"/>
                  </a:moveTo>
                  <a:cubicBezTo>
                    <a:pt x="34130" y="1580"/>
                    <a:pt x="43545" y="10987"/>
                    <a:pt x="43545" y="22550"/>
                  </a:cubicBezTo>
                  <a:cubicBezTo>
                    <a:pt x="43545" y="34108"/>
                    <a:pt x="34130" y="43514"/>
                    <a:pt x="22554" y="43514"/>
                  </a:cubicBezTo>
                  <a:cubicBezTo>
                    <a:pt x="10979" y="43514"/>
                    <a:pt x="1558" y="34108"/>
                    <a:pt x="1558" y="22550"/>
                  </a:cubicBezTo>
                  <a:cubicBezTo>
                    <a:pt x="1558" y="16950"/>
                    <a:pt x="3742" y="11687"/>
                    <a:pt x="7703" y="7724"/>
                  </a:cubicBezTo>
                  <a:cubicBezTo>
                    <a:pt x="11669" y="3763"/>
                    <a:pt x="16942" y="1580"/>
                    <a:pt x="22554" y="1580"/>
                  </a:cubicBezTo>
                  <a:close/>
                  <a:moveTo>
                    <a:pt x="22554" y="1"/>
                  </a:moveTo>
                  <a:cubicBezTo>
                    <a:pt x="16530" y="1"/>
                    <a:pt x="10868" y="2342"/>
                    <a:pt x="6610" y="6600"/>
                  </a:cubicBezTo>
                  <a:cubicBezTo>
                    <a:pt x="2347" y="10858"/>
                    <a:pt x="1" y="16525"/>
                    <a:pt x="1" y="22550"/>
                  </a:cubicBezTo>
                  <a:cubicBezTo>
                    <a:pt x="1" y="34980"/>
                    <a:pt x="10120" y="45094"/>
                    <a:pt x="22554" y="45094"/>
                  </a:cubicBezTo>
                  <a:cubicBezTo>
                    <a:pt x="34989" y="45094"/>
                    <a:pt x="45104" y="34980"/>
                    <a:pt x="45104" y="22550"/>
                  </a:cubicBezTo>
                  <a:cubicBezTo>
                    <a:pt x="45104" y="10115"/>
                    <a:pt x="34989" y="1"/>
                    <a:pt x="2255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1506" y="1673351"/>
              <a:ext cx="1785445" cy="1776151"/>
            </a:xfrm>
            <a:custGeom>
              <a:rect b="b" l="l" r="r" t="t"/>
              <a:pathLst>
                <a:path extrusionOk="0" h="33825" w="34002">
                  <a:moveTo>
                    <a:pt x="17003" y="1580"/>
                  </a:moveTo>
                  <a:cubicBezTo>
                    <a:pt x="25515" y="1585"/>
                    <a:pt x="32443" y="8459"/>
                    <a:pt x="32443" y="16915"/>
                  </a:cubicBezTo>
                  <a:cubicBezTo>
                    <a:pt x="32443" y="25365"/>
                    <a:pt x="25515" y="32244"/>
                    <a:pt x="17003" y="32244"/>
                  </a:cubicBezTo>
                  <a:cubicBezTo>
                    <a:pt x="8486" y="32244"/>
                    <a:pt x="1558" y="25365"/>
                    <a:pt x="1558" y="16915"/>
                  </a:cubicBezTo>
                  <a:cubicBezTo>
                    <a:pt x="1558" y="8459"/>
                    <a:pt x="8486" y="1585"/>
                    <a:pt x="17003" y="1580"/>
                  </a:cubicBezTo>
                  <a:close/>
                  <a:moveTo>
                    <a:pt x="17003" y="1"/>
                  </a:moveTo>
                  <a:cubicBezTo>
                    <a:pt x="7628" y="5"/>
                    <a:pt x="1" y="7587"/>
                    <a:pt x="1" y="16915"/>
                  </a:cubicBezTo>
                  <a:cubicBezTo>
                    <a:pt x="1" y="26238"/>
                    <a:pt x="7628" y="33824"/>
                    <a:pt x="17003" y="33824"/>
                  </a:cubicBezTo>
                  <a:cubicBezTo>
                    <a:pt x="26379" y="33824"/>
                    <a:pt x="34002" y="26238"/>
                    <a:pt x="34002" y="16915"/>
                  </a:cubicBezTo>
                  <a:cubicBezTo>
                    <a:pt x="34002" y="7587"/>
                    <a:pt x="26379" y="5"/>
                    <a:pt x="1700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67031" y="1813707"/>
              <a:ext cx="1514651" cy="1495642"/>
            </a:xfrm>
            <a:custGeom>
              <a:rect b="b" l="l" r="r" t="t"/>
              <a:pathLst>
                <a:path extrusionOk="0" h="28483" w="28845">
                  <a:moveTo>
                    <a:pt x="14422" y="1581"/>
                  </a:moveTo>
                  <a:cubicBezTo>
                    <a:pt x="21514" y="1581"/>
                    <a:pt x="27282" y="7261"/>
                    <a:pt x="27282" y="14242"/>
                  </a:cubicBezTo>
                  <a:cubicBezTo>
                    <a:pt x="27282" y="21222"/>
                    <a:pt x="21514" y="26902"/>
                    <a:pt x="14422" y="26902"/>
                  </a:cubicBezTo>
                  <a:cubicBezTo>
                    <a:pt x="7331" y="26902"/>
                    <a:pt x="1559" y="21222"/>
                    <a:pt x="1559" y="14242"/>
                  </a:cubicBezTo>
                  <a:cubicBezTo>
                    <a:pt x="1559" y="7261"/>
                    <a:pt x="7331" y="1581"/>
                    <a:pt x="14422" y="1581"/>
                  </a:cubicBezTo>
                  <a:close/>
                  <a:moveTo>
                    <a:pt x="14422" y="1"/>
                  </a:moveTo>
                  <a:cubicBezTo>
                    <a:pt x="6467" y="1"/>
                    <a:pt x="0" y="6389"/>
                    <a:pt x="0" y="14242"/>
                  </a:cubicBezTo>
                  <a:cubicBezTo>
                    <a:pt x="0" y="22094"/>
                    <a:pt x="6473" y="28482"/>
                    <a:pt x="14422" y="28482"/>
                  </a:cubicBezTo>
                  <a:cubicBezTo>
                    <a:pt x="22372" y="28482"/>
                    <a:pt x="28845" y="22090"/>
                    <a:pt x="28845" y="14242"/>
                  </a:cubicBezTo>
                  <a:cubicBezTo>
                    <a:pt x="28845" y="6389"/>
                    <a:pt x="22372" y="1"/>
                    <a:pt x="1442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6004" y="1524121"/>
              <a:ext cx="2076455" cy="2074828"/>
            </a:xfrm>
            <a:custGeom>
              <a:rect b="b" l="l" r="r" t="t"/>
              <a:pathLst>
                <a:path extrusionOk="0" h="39513" w="39544">
                  <a:moveTo>
                    <a:pt x="19774" y="1580"/>
                  </a:moveTo>
                  <a:cubicBezTo>
                    <a:pt x="29814" y="1580"/>
                    <a:pt x="37986" y="9734"/>
                    <a:pt x="37986" y="19757"/>
                  </a:cubicBezTo>
                  <a:cubicBezTo>
                    <a:pt x="37986" y="29779"/>
                    <a:pt x="29814" y="37933"/>
                    <a:pt x="19774" y="37933"/>
                  </a:cubicBezTo>
                  <a:cubicBezTo>
                    <a:pt x="9731" y="37933"/>
                    <a:pt x="1563" y="29779"/>
                    <a:pt x="1563" y="19757"/>
                  </a:cubicBezTo>
                  <a:cubicBezTo>
                    <a:pt x="1563" y="9734"/>
                    <a:pt x="9731" y="1580"/>
                    <a:pt x="19774" y="1580"/>
                  </a:cubicBezTo>
                  <a:close/>
                  <a:moveTo>
                    <a:pt x="19774" y="1"/>
                  </a:moveTo>
                  <a:cubicBezTo>
                    <a:pt x="8871" y="1"/>
                    <a:pt x="5" y="8862"/>
                    <a:pt x="0" y="19757"/>
                  </a:cubicBezTo>
                  <a:cubicBezTo>
                    <a:pt x="0" y="30651"/>
                    <a:pt x="8871" y="39512"/>
                    <a:pt x="19774" y="39512"/>
                  </a:cubicBezTo>
                  <a:cubicBezTo>
                    <a:pt x="30673" y="39512"/>
                    <a:pt x="39544" y="30651"/>
                    <a:pt x="39544" y="19757"/>
                  </a:cubicBezTo>
                  <a:cubicBezTo>
                    <a:pt x="39544" y="8862"/>
                    <a:pt x="30673" y="1"/>
                    <a:pt x="1977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 txBox="1"/>
          <p:nvPr>
            <p:ph type="ctrTitle"/>
          </p:nvPr>
        </p:nvSpPr>
        <p:spPr>
          <a:xfrm>
            <a:off x="720000" y="804075"/>
            <a:ext cx="7704000" cy="19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" name="Google Shape;34;p2"/>
          <p:cNvSpPr txBox="1"/>
          <p:nvPr>
            <p:ph idx="1" type="subTitle"/>
          </p:nvPr>
        </p:nvSpPr>
        <p:spPr>
          <a:xfrm>
            <a:off x="720000" y="3066238"/>
            <a:ext cx="44484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spcBef>
                <a:spcPts val="160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spcBef>
                <a:spcPts val="160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spcBef>
                <a:spcPts val="160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spcBef>
                <a:spcPts val="160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spcBef>
                <a:spcPts val="1600"/>
              </a:spcBef>
              <a:spcAft>
                <a:spcPts val="160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3"/>
          <p:cNvGrpSpPr/>
          <p:nvPr/>
        </p:nvGrpSpPr>
        <p:grpSpPr>
          <a:xfrm flipH="1">
            <a:off x="1219" y="0"/>
            <a:ext cx="3625581" cy="5143497"/>
            <a:chOff x="5518417" y="0"/>
            <a:chExt cx="3625581" cy="5143497"/>
          </a:xfrm>
        </p:grpSpPr>
        <p:sp>
          <p:nvSpPr>
            <p:cNvPr id="191" name="Google Shape;191;p13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3"/>
          <p:cNvSpPr txBox="1"/>
          <p:nvPr>
            <p:ph idx="1" type="subTitle"/>
          </p:nvPr>
        </p:nvSpPr>
        <p:spPr>
          <a:xfrm>
            <a:off x="720000" y="2657897"/>
            <a:ext cx="21987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11" name="Google Shape;211;p13"/>
          <p:cNvSpPr txBox="1"/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13"/>
          <p:cNvSpPr txBox="1"/>
          <p:nvPr>
            <p:ph idx="2" type="subTitle"/>
          </p:nvPr>
        </p:nvSpPr>
        <p:spPr>
          <a:xfrm>
            <a:off x="720000" y="2108800"/>
            <a:ext cx="21987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3" name="Google Shape;213;p13"/>
          <p:cNvSpPr txBox="1"/>
          <p:nvPr>
            <p:ph idx="3" type="subTitle"/>
          </p:nvPr>
        </p:nvSpPr>
        <p:spPr>
          <a:xfrm>
            <a:off x="3472587" y="2657897"/>
            <a:ext cx="21987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14" name="Google Shape;214;p13"/>
          <p:cNvSpPr txBox="1"/>
          <p:nvPr>
            <p:ph idx="4" type="subTitle"/>
          </p:nvPr>
        </p:nvSpPr>
        <p:spPr>
          <a:xfrm>
            <a:off x="3472587" y="2108800"/>
            <a:ext cx="21987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5" name="Google Shape;215;p13"/>
          <p:cNvSpPr txBox="1"/>
          <p:nvPr>
            <p:ph idx="5" type="subTitle"/>
          </p:nvPr>
        </p:nvSpPr>
        <p:spPr>
          <a:xfrm>
            <a:off x="6225174" y="2657897"/>
            <a:ext cx="21987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16" name="Google Shape;216;p13"/>
          <p:cNvSpPr txBox="1"/>
          <p:nvPr>
            <p:ph idx="6" type="subTitle"/>
          </p:nvPr>
        </p:nvSpPr>
        <p:spPr>
          <a:xfrm>
            <a:off x="6225174" y="2108800"/>
            <a:ext cx="21987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4"/>
          <p:cNvGrpSpPr/>
          <p:nvPr/>
        </p:nvGrpSpPr>
        <p:grpSpPr>
          <a:xfrm flipH="1">
            <a:off x="1219" y="0"/>
            <a:ext cx="3625581" cy="5143497"/>
            <a:chOff x="5518417" y="0"/>
            <a:chExt cx="3625581" cy="5143497"/>
          </a:xfrm>
        </p:grpSpPr>
        <p:sp>
          <p:nvSpPr>
            <p:cNvPr id="219" name="Google Shape;219;p14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743862" y="1718996"/>
            <a:ext cx="35568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9" name="Google Shape;239;p14"/>
          <p:cNvSpPr txBox="1"/>
          <p:nvPr>
            <p:ph idx="2" type="subTitle"/>
          </p:nvPr>
        </p:nvSpPr>
        <p:spPr>
          <a:xfrm>
            <a:off x="4843361" y="1718996"/>
            <a:ext cx="35568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0" name="Google Shape;240;p14"/>
          <p:cNvSpPr txBox="1"/>
          <p:nvPr>
            <p:ph idx="3" type="subTitle"/>
          </p:nvPr>
        </p:nvSpPr>
        <p:spPr>
          <a:xfrm>
            <a:off x="720012" y="2118650"/>
            <a:ext cx="36045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41" name="Google Shape;241;p14"/>
          <p:cNvSpPr txBox="1"/>
          <p:nvPr>
            <p:ph idx="4" type="subTitle"/>
          </p:nvPr>
        </p:nvSpPr>
        <p:spPr>
          <a:xfrm>
            <a:off x="4819511" y="2118650"/>
            <a:ext cx="36045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42" name="Google Shape;242;p14"/>
          <p:cNvSpPr txBox="1"/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5"/>
          <p:cNvGrpSpPr/>
          <p:nvPr/>
        </p:nvGrpSpPr>
        <p:grpSpPr>
          <a:xfrm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245" name="Google Shape;245;p15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15"/>
          <p:cNvSpPr txBox="1"/>
          <p:nvPr>
            <p:ph idx="1" type="subTitle"/>
          </p:nvPr>
        </p:nvSpPr>
        <p:spPr>
          <a:xfrm>
            <a:off x="720024" y="3590875"/>
            <a:ext cx="21387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65" name="Google Shape;265;p15"/>
          <p:cNvSpPr txBox="1"/>
          <p:nvPr>
            <p:ph idx="2" type="subTitle"/>
          </p:nvPr>
        </p:nvSpPr>
        <p:spPr>
          <a:xfrm>
            <a:off x="3502679" y="3590875"/>
            <a:ext cx="21387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66" name="Google Shape;266;p15"/>
          <p:cNvSpPr txBox="1"/>
          <p:nvPr>
            <p:ph idx="3" type="subTitle"/>
          </p:nvPr>
        </p:nvSpPr>
        <p:spPr>
          <a:xfrm>
            <a:off x="6285360" y="3590875"/>
            <a:ext cx="21387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67" name="Google Shape;267;p15"/>
          <p:cNvSpPr txBox="1"/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>
  <p:cSld name="CUSTOM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6"/>
          <p:cNvGrpSpPr/>
          <p:nvPr/>
        </p:nvGrpSpPr>
        <p:grpSpPr>
          <a:xfrm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270" name="Google Shape;270;p16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6"/>
          <p:cNvSpPr txBox="1"/>
          <p:nvPr>
            <p:ph idx="1" type="subTitle"/>
          </p:nvPr>
        </p:nvSpPr>
        <p:spPr>
          <a:xfrm>
            <a:off x="720000" y="1492750"/>
            <a:ext cx="4678200" cy="3110700"/>
          </a:xfrm>
          <a:prstGeom prst="rect">
            <a:avLst/>
          </a:prstGeom>
        </p:spPr>
        <p:txBody>
          <a:bodyPr anchorCtr="0" anchor="ctr" bIns="0" lIns="91425" spcFirstLastPara="1" rIns="91425" wrap="square" tIns="30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90" name="Google Shape;290;p16"/>
          <p:cNvSpPr txBox="1"/>
          <p:nvPr>
            <p:ph type="title"/>
          </p:nvPr>
        </p:nvSpPr>
        <p:spPr>
          <a:xfrm>
            <a:off x="3413225" y="532025"/>
            <a:ext cx="50109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1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7"/>
          <p:cNvGrpSpPr/>
          <p:nvPr/>
        </p:nvGrpSpPr>
        <p:grpSpPr>
          <a:xfrm flipH="1">
            <a:off x="1219" y="0"/>
            <a:ext cx="3625581" cy="5143497"/>
            <a:chOff x="5518417" y="0"/>
            <a:chExt cx="3625581" cy="5143497"/>
          </a:xfrm>
        </p:grpSpPr>
        <p:sp>
          <p:nvSpPr>
            <p:cNvPr id="293" name="Google Shape;293;p17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17"/>
          <p:cNvSpPr txBox="1"/>
          <p:nvPr>
            <p:ph type="ctrTitle"/>
          </p:nvPr>
        </p:nvSpPr>
        <p:spPr>
          <a:xfrm>
            <a:off x="720000" y="984000"/>
            <a:ext cx="7704000" cy="12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720000" y="2302150"/>
            <a:ext cx="73596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4" name="Google Shape;314;p17"/>
          <p:cNvSpPr txBox="1"/>
          <p:nvPr/>
        </p:nvSpPr>
        <p:spPr>
          <a:xfrm>
            <a:off x="6232621" y="3644550"/>
            <a:ext cx="2188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9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9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1" sz="9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4"/>
          <p:cNvGrpSpPr/>
          <p:nvPr/>
        </p:nvGrpSpPr>
        <p:grpSpPr>
          <a:xfrm flipH="1">
            <a:off x="-3827075" y="0"/>
            <a:ext cx="4547074" cy="5143617"/>
            <a:chOff x="4597000" y="0"/>
            <a:chExt cx="4547074" cy="5143617"/>
          </a:xfrm>
        </p:grpSpPr>
        <p:sp>
          <p:nvSpPr>
            <p:cNvPr id="39" name="Google Shape;39;p4"/>
            <p:cNvSpPr/>
            <p:nvPr/>
          </p:nvSpPr>
          <p:spPr>
            <a:xfrm>
              <a:off x="5904679" y="936967"/>
              <a:ext cx="3239394" cy="3248899"/>
            </a:xfrm>
            <a:custGeom>
              <a:rect b="b" l="l" r="r" t="t"/>
              <a:pathLst>
                <a:path extrusionOk="0" h="61872" w="61691">
                  <a:moveTo>
                    <a:pt x="30845" y="1581"/>
                  </a:moveTo>
                  <a:cubicBezTo>
                    <a:pt x="46994" y="1581"/>
                    <a:pt x="60133" y="14750"/>
                    <a:pt x="60133" y="30939"/>
                  </a:cubicBezTo>
                  <a:cubicBezTo>
                    <a:pt x="60133" y="47123"/>
                    <a:pt x="46994" y="60292"/>
                    <a:pt x="30845" y="60292"/>
                  </a:cubicBezTo>
                  <a:cubicBezTo>
                    <a:pt x="23019" y="60292"/>
                    <a:pt x="15666" y="57238"/>
                    <a:pt x="10133" y="51691"/>
                  </a:cubicBezTo>
                  <a:cubicBezTo>
                    <a:pt x="4604" y="46148"/>
                    <a:pt x="1558" y="38778"/>
                    <a:pt x="1558" y="30939"/>
                  </a:cubicBezTo>
                  <a:cubicBezTo>
                    <a:pt x="1558" y="23098"/>
                    <a:pt x="4604" y="15729"/>
                    <a:pt x="10133" y="10182"/>
                  </a:cubicBezTo>
                  <a:cubicBezTo>
                    <a:pt x="15666" y="4635"/>
                    <a:pt x="23019" y="1581"/>
                    <a:pt x="30845" y="1581"/>
                  </a:cubicBezTo>
                  <a:close/>
                  <a:moveTo>
                    <a:pt x="30845" y="1"/>
                  </a:moveTo>
                  <a:cubicBezTo>
                    <a:pt x="22608" y="1"/>
                    <a:pt x="14861" y="3219"/>
                    <a:pt x="9040" y="9058"/>
                  </a:cubicBezTo>
                  <a:cubicBezTo>
                    <a:pt x="3209" y="14901"/>
                    <a:pt x="1" y="22674"/>
                    <a:pt x="1" y="30939"/>
                  </a:cubicBezTo>
                  <a:cubicBezTo>
                    <a:pt x="1" y="39203"/>
                    <a:pt x="3209" y="46972"/>
                    <a:pt x="9040" y="52815"/>
                  </a:cubicBezTo>
                  <a:cubicBezTo>
                    <a:pt x="14865" y="58658"/>
                    <a:pt x="22608" y="61872"/>
                    <a:pt x="30845" y="61872"/>
                  </a:cubicBezTo>
                  <a:cubicBezTo>
                    <a:pt x="45821" y="61872"/>
                    <a:pt x="58335" y="51111"/>
                    <a:pt x="61115" y="36897"/>
                  </a:cubicBezTo>
                  <a:cubicBezTo>
                    <a:pt x="61491" y="34967"/>
                    <a:pt x="61690" y="32975"/>
                    <a:pt x="61690" y="30939"/>
                  </a:cubicBezTo>
                  <a:cubicBezTo>
                    <a:pt x="61690" y="28898"/>
                    <a:pt x="61491" y="26906"/>
                    <a:pt x="61115" y="24976"/>
                  </a:cubicBezTo>
                  <a:cubicBezTo>
                    <a:pt x="58335" y="10762"/>
                    <a:pt x="45821" y="1"/>
                    <a:pt x="3084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597000" y="0"/>
              <a:ext cx="1682000" cy="5143617"/>
            </a:xfrm>
            <a:custGeom>
              <a:rect b="b" l="l" r="r" t="t"/>
              <a:pathLst>
                <a:path extrusionOk="0" h="97955" w="32032">
                  <a:moveTo>
                    <a:pt x="380" y="1"/>
                  </a:moveTo>
                  <a:lnTo>
                    <a:pt x="380" y="42160"/>
                  </a:lnTo>
                  <a:cubicBezTo>
                    <a:pt x="292" y="42940"/>
                    <a:pt x="217" y="43727"/>
                    <a:pt x="159" y="44515"/>
                  </a:cubicBezTo>
                  <a:cubicBezTo>
                    <a:pt x="53" y="45927"/>
                    <a:pt x="0" y="47349"/>
                    <a:pt x="0" y="48783"/>
                  </a:cubicBezTo>
                  <a:cubicBezTo>
                    <a:pt x="0" y="50212"/>
                    <a:pt x="53" y="51633"/>
                    <a:pt x="159" y="53045"/>
                  </a:cubicBezTo>
                  <a:cubicBezTo>
                    <a:pt x="217" y="53834"/>
                    <a:pt x="292" y="54621"/>
                    <a:pt x="380" y="55401"/>
                  </a:cubicBezTo>
                  <a:lnTo>
                    <a:pt x="380" y="97954"/>
                  </a:lnTo>
                  <a:lnTo>
                    <a:pt x="1696" y="97954"/>
                  </a:lnTo>
                  <a:lnTo>
                    <a:pt x="1696" y="62634"/>
                  </a:lnTo>
                  <a:cubicBezTo>
                    <a:pt x="2041" y="64010"/>
                    <a:pt x="2435" y="65369"/>
                    <a:pt x="2881" y="66711"/>
                  </a:cubicBezTo>
                  <a:lnTo>
                    <a:pt x="2881" y="97954"/>
                  </a:lnTo>
                  <a:lnTo>
                    <a:pt x="4440" y="97954"/>
                  </a:lnTo>
                  <a:lnTo>
                    <a:pt x="4440" y="70849"/>
                  </a:lnTo>
                  <a:cubicBezTo>
                    <a:pt x="4812" y="71731"/>
                    <a:pt x="5206" y="72602"/>
                    <a:pt x="5622" y="73461"/>
                  </a:cubicBezTo>
                  <a:lnTo>
                    <a:pt x="5622" y="97954"/>
                  </a:lnTo>
                  <a:lnTo>
                    <a:pt x="7184" y="97954"/>
                  </a:lnTo>
                  <a:lnTo>
                    <a:pt x="7184" y="76445"/>
                  </a:lnTo>
                  <a:cubicBezTo>
                    <a:pt x="7561" y="77123"/>
                    <a:pt x="7960" y="77791"/>
                    <a:pt x="8366" y="78451"/>
                  </a:cubicBezTo>
                  <a:lnTo>
                    <a:pt x="8366" y="97954"/>
                  </a:lnTo>
                  <a:lnTo>
                    <a:pt x="9925" y="97954"/>
                  </a:lnTo>
                  <a:lnTo>
                    <a:pt x="9925" y="80836"/>
                  </a:lnTo>
                  <a:cubicBezTo>
                    <a:pt x="10310" y="81393"/>
                    <a:pt x="10704" y="81943"/>
                    <a:pt x="11111" y="82488"/>
                  </a:cubicBezTo>
                  <a:lnTo>
                    <a:pt x="11111" y="97954"/>
                  </a:lnTo>
                  <a:lnTo>
                    <a:pt x="12669" y="97954"/>
                  </a:lnTo>
                  <a:lnTo>
                    <a:pt x="12669" y="84484"/>
                  </a:lnTo>
                  <a:cubicBezTo>
                    <a:pt x="13054" y="84958"/>
                    <a:pt x="13452" y="85426"/>
                    <a:pt x="13856" y="85887"/>
                  </a:cubicBezTo>
                  <a:lnTo>
                    <a:pt x="13856" y="97954"/>
                  </a:lnTo>
                  <a:lnTo>
                    <a:pt x="15413" y="97954"/>
                  </a:lnTo>
                  <a:lnTo>
                    <a:pt x="15413" y="87600"/>
                  </a:lnTo>
                  <a:cubicBezTo>
                    <a:pt x="15715" y="87919"/>
                    <a:pt x="16020" y="88233"/>
                    <a:pt x="16330" y="88548"/>
                  </a:cubicBezTo>
                  <a:cubicBezTo>
                    <a:pt x="16418" y="88636"/>
                    <a:pt x="16507" y="88724"/>
                    <a:pt x="16600" y="88813"/>
                  </a:cubicBezTo>
                  <a:lnTo>
                    <a:pt x="16600" y="97954"/>
                  </a:lnTo>
                  <a:lnTo>
                    <a:pt x="18159" y="97954"/>
                  </a:lnTo>
                  <a:lnTo>
                    <a:pt x="18159" y="90309"/>
                  </a:lnTo>
                  <a:cubicBezTo>
                    <a:pt x="18547" y="90672"/>
                    <a:pt x="18942" y="91026"/>
                    <a:pt x="19340" y="91371"/>
                  </a:cubicBezTo>
                  <a:lnTo>
                    <a:pt x="19340" y="97954"/>
                  </a:lnTo>
                  <a:lnTo>
                    <a:pt x="20903" y="97954"/>
                  </a:lnTo>
                  <a:lnTo>
                    <a:pt x="20903" y="92687"/>
                  </a:lnTo>
                  <a:cubicBezTo>
                    <a:pt x="21293" y="93000"/>
                    <a:pt x="21686" y="93315"/>
                    <a:pt x="22084" y="93621"/>
                  </a:cubicBezTo>
                  <a:lnTo>
                    <a:pt x="22084" y="97954"/>
                  </a:lnTo>
                  <a:lnTo>
                    <a:pt x="23643" y="97954"/>
                  </a:lnTo>
                  <a:lnTo>
                    <a:pt x="23643" y="94771"/>
                  </a:lnTo>
                  <a:cubicBezTo>
                    <a:pt x="24037" y="95055"/>
                    <a:pt x="24431" y="95329"/>
                    <a:pt x="24829" y="95594"/>
                  </a:cubicBezTo>
                  <a:lnTo>
                    <a:pt x="24829" y="97954"/>
                  </a:lnTo>
                  <a:lnTo>
                    <a:pt x="26387" y="97954"/>
                  </a:lnTo>
                  <a:lnTo>
                    <a:pt x="26387" y="96608"/>
                  </a:lnTo>
                  <a:cubicBezTo>
                    <a:pt x="26781" y="96857"/>
                    <a:pt x="27175" y="97096"/>
                    <a:pt x="27574" y="97335"/>
                  </a:cubicBezTo>
                  <a:lnTo>
                    <a:pt x="27574" y="97954"/>
                  </a:lnTo>
                  <a:lnTo>
                    <a:pt x="32031" y="97954"/>
                  </a:lnTo>
                  <a:cubicBezTo>
                    <a:pt x="26689" y="95329"/>
                    <a:pt x="21757" y="91792"/>
                    <a:pt x="17428" y="87428"/>
                  </a:cubicBezTo>
                  <a:cubicBezTo>
                    <a:pt x="7194" y="77104"/>
                    <a:pt x="1559" y="63377"/>
                    <a:pt x="1559" y="48783"/>
                  </a:cubicBezTo>
                  <a:cubicBezTo>
                    <a:pt x="1559" y="34183"/>
                    <a:pt x="7194" y="20456"/>
                    <a:pt x="17428" y="10138"/>
                  </a:cubicBezTo>
                  <a:cubicBezTo>
                    <a:pt x="21544" y="5985"/>
                    <a:pt x="26206" y="2581"/>
                    <a:pt x="31253" y="1"/>
                  </a:cubicBezTo>
                  <a:lnTo>
                    <a:pt x="27574" y="1"/>
                  </a:lnTo>
                  <a:lnTo>
                    <a:pt x="27574" y="231"/>
                  </a:lnTo>
                  <a:cubicBezTo>
                    <a:pt x="27175" y="465"/>
                    <a:pt x="26781" y="704"/>
                    <a:pt x="26387" y="953"/>
                  </a:cubicBezTo>
                  <a:lnTo>
                    <a:pt x="26387" y="1"/>
                  </a:lnTo>
                  <a:lnTo>
                    <a:pt x="24829" y="1"/>
                  </a:lnTo>
                  <a:lnTo>
                    <a:pt x="24829" y="1966"/>
                  </a:lnTo>
                  <a:cubicBezTo>
                    <a:pt x="24431" y="2236"/>
                    <a:pt x="24037" y="2510"/>
                    <a:pt x="23647" y="2790"/>
                  </a:cubicBezTo>
                  <a:lnTo>
                    <a:pt x="23647" y="1"/>
                  </a:lnTo>
                  <a:lnTo>
                    <a:pt x="22084" y="1"/>
                  </a:lnTo>
                  <a:lnTo>
                    <a:pt x="22084" y="3940"/>
                  </a:lnTo>
                  <a:cubicBezTo>
                    <a:pt x="21686" y="4246"/>
                    <a:pt x="21293" y="4561"/>
                    <a:pt x="20903" y="4879"/>
                  </a:cubicBezTo>
                  <a:lnTo>
                    <a:pt x="20903" y="1"/>
                  </a:lnTo>
                  <a:lnTo>
                    <a:pt x="19340" y="1"/>
                  </a:lnTo>
                  <a:lnTo>
                    <a:pt x="19340" y="6189"/>
                  </a:lnTo>
                  <a:cubicBezTo>
                    <a:pt x="18942" y="6535"/>
                    <a:pt x="18547" y="6893"/>
                    <a:pt x="18159" y="7252"/>
                  </a:cubicBezTo>
                  <a:lnTo>
                    <a:pt x="18159" y="1"/>
                  </a:lnTo>
                  <a:lnTo>
                    <a:pt x="16600" y="1"/>
                  </a:lnTo>
                  <a:lnTo>
                    <a:pt x="16600" y="8747"/>
                  </a:lnTo>
                  <a:cubicBezTo>
                    <a:pt x="16507" y="8837"/>
                    <a:pt x="16418" y="8925"/>
                    <a:pt x="16330" y="9013"/>
                  </a:cubicBezTo>
                  <a:cubicBezTo>
                    <a:pt x="16020" y="9328"/>
                    <a:pt x="15715" y="9642"/>
                    <a:pt x="15413" y="9961"/>
                  </a:cubicBezTo>
                  <a:lnTo>
                    <a:pt x="15413" y="1"/>
                  </a:lnTo>
                  <a:lnTo>
                    <a:pt x="13856" y="1"/>
                  </a:lnTo>
                  <a:lnTo>
                    <a:pt x="13856" y="11673"/>
                  </a:lnTo>
                  <a:cubicBezTo>
                    <a:pt x="13452" y="12139"/>
                    <a:pt x="13059" y="12603"/>
                    <a:pt x="12669" y="13077"/>
                  </a:cubicBezTo>
                  <a:lnTo>
                    <a:pt x="12669" y="1"/>
                  </a:lnTo>
                  <a:lnTo>
                    <a:pt x="11111" y="1"/>
                  </a:lnTo>
                  <a:lnTo>
                    <a:pt x="11111" y="15073"/>
                  </a:lnTo>
                  <a:cubicBezTo>
                    <a:pt x="10704" y="15618"/>
                    <a:pt x="10310" y="16172"/>
                    <a:pt x="9925" y="16725"/>
                  </a:cubicBezTo>
                  <a:lnTo>
                    <a:pt x="9925" y="1"/>
                  </a:lnTo>
                  <a:lnTo>
                    <a:pt x="8366" y="1"/>
                  </a:lnTo>
                  <a:lnTo>
                    <a:pt x="8366" y="19110"/>
                  </a:lnTo>
                  <a:cubicBezTo>
                    <a:pt x="7960" y="19770"/>
                    <a:pt x="7561" y="20443"/>
                    <a:pt x="7184" y="21120"/>
                  </a:cubicBezTo>
                  <a:lnTo>
                    <a:pt x="7184" y="1"/>
                  </a:lnTo>
                  <a:lnTo>
                    <a:pt x="5622" y="1"/>
                  </a:lnTo>
                  <a:lnTo>
                    <a:pt x="5622" y="24099"/>
                  </a:lnTo>
                  <a:cubicBezTo>
                    <a:pt x="5206" y="24963"/>
                    <a:pt x="4812" y="25830"/>
                    <a:pt x="4440" y="26712"/>
                  </a:cubicBezTo>
                  <a:lnTo>
                    <a:pt x="4440" y="1"/>
                  </a:lnTo>
                  <a:lnTo>
                    <a:pt x="2881" y="1"/>
                  </a:lnTo>
                  <a:lnTo>
                    <a:pt x="2881" y="30850"/>
                  </a:lnTo>
                  <a:cubicBezTo>
                    <a:pt x="2435" y="32191"/>
                    <a:pt x="2041" y="33550"/>
                    <a:pt x="1696" y="34927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382255" y="4761761"/>
              <a:ext cx="731569" cy="381748"/>
            </a:xfrm>
            <a:custGeom>
              <a:rect b="b" l="l" r="r" t="t"/>
              <a:pathLst>
                <a:path extrusionOk="0" h="7270" w="13932">
                  <a:moveTo>
                    <a:pt x="13931" y="0"/>
                  </a:moveTo>
                  <a:cubicBezTo>
                    <a:pt x="9721" y="3095"/>
                    <a:pt x="5034" y="5565"/>
                    <a:pt x="0" y="7269"/>
                  </a:cubicBezTo>
                  <a:lnTo>
                    <a:pt x="4401" y="7269"/>
                  </a:lnTo>
                  <a:cubicBezTo>
                    <a:pt x="7769" y="5817"/>
                    <a:pt x="10961" y="4029"/>
                    <a:pt x="13931" y="1935"/>
                  </a:cubicBezTo>
                  <a:lnTo>
                    <a:pt x="1393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741557" y="0"/>
              <a:ext cx="1924912" cy="5143617"/>
            </a:xfrm>
            <a:custGeom>
              <a:rect b="b" l="l" r="r" t="t"/>
              <a:pathLst>
                <a:path extrusionOk="0" h="97955" w="36658">
                  <a:moveTo>
                    <a:pt x="31368" y="1"/>
                  </a:moveTo>
                  <a:cubicBezTo>
                    <a:pt x="12899" y="8359"/>
                    <a:pt x="1" y="27078"/>
                    <a:pt x="1" y="48783"/>
                  </a:cubicBezTo>
                  <a:cubicBezTo>
                    <a:pt x="1" y="70828"/>
                    <a:pt x="13312" y="89800"/>
                    <a:pt x="32257" y="97954"/>
                  </a:cubicBezTo>
                  <a:lnTo>
                    <a:pt x="36658" y="97954"/>
                  </a:lnTo>
                  <a:cubicBezTo>
                    <a:pt x="16282" y="91053"/>
                    <a:pt x="1558" y="71619"/>
                    <a:pt x="1558" y="48783"/>
                  </a:cubicBezTo>
                  <a:cubicBezTo>
                    <a:pt x="1558" y="26361"/>
                    <a:pt x="15746" y="7221"/>
                    <a:pt x="3554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440592" y="0"/>
              <a:ext cx="673231" cy="361269"/>
            </a:xfrm>
            <a:custGeom>
              <a:rect b="b" l="l" r="r" t="t"/>
              <a:pathLst>
                <a:path extrusionOk="0" h="6880" w="12821">
                  <a:moveTo>
                    <a:pt x="0" y="1"/>
                  </a:moveTo>
                  <a:cubicBezTo>
                    <a:pt x="4613" y="1683"/>
                    <a:pt x="8925" y="4011"/>
                    <a:pt x="12820" y="6880"/>
                  </a:cubicBezTo>
                  <a:lnTo>
                    <a:pt x="12820" y="4941"/>
                  </a:lnTo>
                  <a:cubicBezTo>
                    <a:pt x="10111" y="3033"/>
                    <a:pt x="7220" y="1378"/>
                    <a:pt x="417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788590" y="0"/>
              <a:ext cx="1325247" cy="546314"/>
            </a:xfrm>
            <a:custGeom>
              <a:rect b="b" l="l" r="r" t="t"/>
              <a:pathLst>
                <a:path extrusionOk="0" h="10404" w="25238">
                  <a:moveTo>
                    <a:pt x="0" y="1"/>
                  </a:moveTo>
                  <a:cubicBezTo>
                    <a:pt x="9478" y="983"/>
                    <a:pt x="18159" y="4724"/>
                    <a:pt x="25237" y="10404"/>
                  </a:cubicBezTo>
                  <a:lnTo>
                    <a:pt x="25237" y="8406"/>
                  </a:lnTo>
                  <a:cubicBezTo>
                    <a:pt x="20265" y="4614"/>
                    <a:pt x="14573" y="1727"/>
                    <a:pt x="84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887059" y="0"/>
              <a:ext cx="4226845" cy="5143617"/>
            </a:xfrm>
            <a:custGeom>
              <a:rect b="b" l="l" r="r" t="t"/>
              <a:pathLst>
                <a:path extrusionOk="0" h="97955" w="80496">
                  <a:moveTo>
                    <a:pt x="36782" y="1"/>
                  </a:moveTo>
                  <a:cubicBezTo>
                    <a:pt x="15596" y="5936"/>
                    <a:pt x="1" y="25556"/>
                    <a:pt x="1" y="48783"/>
                  </a:cubicBezTo>
                  <a:cubicBezTo>
                    <a:pt x="1" y="72540"/>
                    <a:pt x="16326" y="92532"/>
                    <a:pt x="38265" y="97954"/>
                  </a:cubicBezTo>
                  <a:lnTo>
                    <a:pt x="62186" y="97954"/>
                  </a:lnTo>
                  <a:cubicBezTo>
                    <a:pt x="68919" y="96289"/>
                    <a:pt x="75125" y="93253"/>
                    <a:pt x="80495" y="89154"/>
                  </a:cubicBezTo>
                  <a:lnTo>
                    <a:pt x="80495" y="87157"/>
                  </a:lnTo>
                  <a:cubicBezTo>
                    <a:pt x="72177" y="93833"/>
                    <a:pt x="61655" y="97826"/>
                    <a:pt x="50225" y="97826"/>
                  </a:cubicBezTo>
                  <a:cubicBezTo>
                    <a:pt x="23391" y="97826"/>
                    <a:pt x="1559" y="75825"/>
                    <a:pt x="1559" y="48783"/>
                  </a:cubicBezTo>
                  <a:cubicBezTo>
                    <a:pt x="1559" y="23453"/>
                    <a:pt x="20713" y="2546"/>
                    <a:pt x="451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032351" y="50881"/>
              <a:ext cx="4081550" cy="5021374"/>
            </a:xfrm>
            <a:custGeom>
              <a:rect b="b" l="l" r="r" t="t"/>
              <a:pathLst>
                <a:path extrusionOk="0" h="95627" w="77729">
                  <a:moveTo>
                    <a:pt x="47458" y="1"/>
                  </a:moveTo>
                  <a:cubicBezTo>
                    <a:pt x="21288" y="1"/>
                    <a:pt x="0" y="21448"/>
                    <a:pt x="0" y="47814"/>
                  </a:cubicBezTo>
                  <a:cubicBezTo>
                    <a:pt x="0" y="74174"/>
                    <a:pt x="21293" y="95626"/>
                    <a:pt x="47458" y="95626"/>
                  </a:cubicBezTo>
                  <a:cubicBezTo>
                    <a:pt x="58950" y="95626"/>
                    <a:pt x="69503" y="91487"/>
                    <a:pt x="77728" y="84608"/>
                  </a:cubicBezTo>
                  <a:lnTo>
                    <a:pt x="77728" y="82536"/>
                  </a:lnTo>
                  <a:cubicBezTo>
                    <a:pt x="69640" y="89694"/>
                    <a:pt x="59043" y="94041"/>
                    <a:pt x="47458" y="94041"/>
                  </a:cubicBezTo>
                  <a:cubicBezTo>
                    <a:pt x="22151" y="94041"/>
                    <a:pt x="1559" y="73302"/>
                    <a:pt x="1559" y="47814"/>
                  </a:cubicBezTo>
                  <a:cubicBezTo>
                    <a:pt x="1559" y="22321"/>
                    <a:pt x="22151" y="1582"/>
                    <a:pt x="47458" y="1582"/>
                  </a:cubicBezTo>
                  <a:cubicBezTo>
                    <a:pt x="59043" y="1582"/>
                    <a:pt x="69640" y="5929"/>
                    <a:pt x="77728" y="13086"/>
                  </a:cubicBezTo>
                  <a:lnTo>
                    <a:pt x="77728" y="11015"/>
                  </a:lnTo>
                  <a:cubicBezTo>
                    <a:pt x="69503" y="4140"/>
                    <a:pt x="58950" y="1"/>
                    <a:pt x="4745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177800" y="198483"/>
              <a:ext cx="3936097" cy="4725900"/>
            </a:xfrm>
            <a:custGeom>
              <a:rect b="b" l="l" r="r" t="t"/>
              <a:pathLst>
                <a:path extrusionOk="0" h="90000" w="74959">
                  <a:moveTo>
                    <a:pt x="44688" y="1"/>
                  </a:moveTo>
                  <a:cubicBezTo>
                    <a:pt x="20045" y="1"/>
                    <a:pt x="1" y="20186"/>
                    <a:pt x="1" y="45003"/>
                  </a:cubicBezTo>
                  <a:cubicBezTo>
                    <a:pt x="1" y="69814"/>
                    <a:pt x="20045" y="90000"/>
                    <a:pt x="44688" y="90000"/>
                  </a:cubicBezTo>
                  <a:cubicBezTo>
                    <a:pt x="56007" y="90000"/>
                    <a:pt x="66684" y="85790"/>
                    <a:pt x="74958" y="78105"/>
                  </a:cubicBezTo>
                  <a:lnTo>
                    <a:pt x="74958" y="75927"/>
                  </a:lnTo>
                  <a:cubicBezTo>
                    <a:pt x="66835" y="83984"/>
                    <a:pt x="56101" y="88419"/>
                    <a:pt x="44688" y="88419"/>
                  </a:cubicBezTo>
                  <a:cubicBezTo>
                    <a:pt x="20904" y="88419"/>
                    <a:pt x="1559" y="68942"/>
                    <a:pt x="1559" y="45003"/>
                  </a:cubicBezTo>
                  <a:cubicBezTo>
                    <a:pt x="1559" y="21059"/>
                    <a:pt x="20904" y="1586"/>
                    <a:pt x="44688" y="1586"/>
                  </a:cubicBezTo>
                  <a:cubicBezTo>
                    <a:pt x="56473" y="1586"/>
                    <a:pt x="67162" y="6367"/>
                    <a:pt x="74958" y="14100"/>
                  </a:cubicBezTo>
                  <a:lnTo>
                    <a:pt x="74958" y="11926"/>
                  </a:lnTo>
                  <a:cubicBezTo>
                    <a:pt x="66990" y="4530"/>
                    <a:pt x="56353" y="1"/>
                    <a:pt x="446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323144" y="346086"/>
              <a:ext cx="3790749" cy="4430951"/>
            </a:xfrm>
            <a:custGeom>
              <a:rect b="b" l="l" r="r" t="t"/>
              <a:pathLst>
                <a:path extrusionOk="0" h="84383" w="72191">
                  <a:moveTo>
                    <a:pt x="41920" y="1"/>
                  </a:moveTo>
                  <a:cubicBezTo>
                    <a:pt x="18805" y="1"/>
                    <a:pt x="0" y="18925"/>
                    <a:pt x="0" y="42192"/>
                  </a:cubicBezTo>
                  <a:cubicBezTo>
                    <a:pt x="0" y="65453"/>
                    <a:pt x="18805" y="84382"/>
                    <a:pt x="41920" y="84382"/>
                  </a:cubicBezTo>
                  <a:cubicBezTo>
                    <a:pt x="53115" y="84382"/>
                    <a:pt x="63642" y="79991"/>
                    <a:pt x="71557" y="72023"/>
                  </a:cubicBezTo>
                  <a:cubicBezTo>
                    <a:pt x="71770" y="71811"/>
                    <a:pt x="71982" y="71594"/>
                    <a:pt x="72190" y="71376"/>
                  </a:cubicBezTo>
                  <a:lnTo>
                    <a:pt x="72190" y="69053"/>
                  </a:lnTo>
                  <a:cubicBezTo>
                    <a:pt x="71633" y="69686"/>
                    <a:pt x="71057" y="70301"/>
                    <a:pt x="70459" y="70903"/>
                  </a:cubicBezTo>
                  <a:cubicBezTo>
                    <a:pt x="62836" y="78574"/>
                    <a:pt x="52700" y="82802"/>
                    <a:pt x="41920" y="82802"/>
                  </a:cubicBezTo>
                  <a:cubicBezTo>
                    <a:pt x="19663" y="82802"/>
                    <a:pt x="1558" y="64582"/>
                    <a:pt x="1558" y="42192"/>
                  </a:cubicBezTo>
                  <a:cubicBezTo>
                    <a:pt x="1558" y="19797"/>
                    <a:pt x="19663" y="1582"/>
                    <a:pt x="41920" y="1582"/>
                  </a:cubicBezTo>
                  <a:cubicBezTo>
                    <a:pt x="52700" y="1582"/>
                    <a:pt x="62836" y="5805"/>
                    <a:pt x="70459" y="13475"/>
                  </a:cubicBezTo>
                  <a:cubicBezTo>
                    <a:pt x="71057" y="14078"/>
                    <a:pt x="71633" y="14693"/>
                    <a:pt x="72190" y="15326"/>
                  </a:cubicBezTo>
                  <a:lnTo>
                    <a:pt x="72190" y="13003"/>
                  </a:lnTo>
                  <a:cubicBezTo>
                    <a:pt x="71982" y="12785"/>
                    <a:pt x="71770" y="12568"/>
                    <a:pt x="71557" y="12356"/>
                  </a:cubicBezTo>
                  <a:cubicBezTo>
                    <a:pt x="63642" y="4388"/>
                    <a:pt x="53115" y="1"/>
                    <a:pt x="419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468646" y="493478"/>
              <a:ext cx="3645244" cy="4135898"/>
            </a:xfrm>
            <a:custGeom>
              <a:rect b="b" l="l" r="r" t="t"/>
              <a:pathLst>
                <a:path extrusionOk="0" h="78764" w="69420">
                  <a:moveTo>
                    <a:pt x="39149" y="1"/>
                  </a:moveTo>
                  <a:cubicBezTo>
                    <a:pt x="17560" y="1"/>
                    <a:pt x="0" y="17667"/>
                    <a:pt x="0" y="39385"/>
                  </a:cubicBezTo>
                  <a:cubicBezTo>
                    <a:pt x="0" y="61097"/>
                    <a:pt x="17560" y="78764"/>
                    <a:pt x="39149" y="78764"/>
                  </a:cubicBezTo>
                  <a:cubicBezTo>
                    <a:pt x="49606" y="78764"/>
                    <a:pt x="59437" y="74669"/>
                    <a:pt x="66829" y="67233"/>
                  </a:cubicBezTo>
                  <a:cubicBezTo>
                    <a:pt x="67746" y="66312"/>
                    <a:pt x="68605" y="65355"/>
                    <a:pt x="69419" y="64368"/>
                  </a:cubicBezTo>
                  <a:lnTo>
                    <a:pt x="69419" y="61810"/>
                  </a:lnTo>
                  <a:cubicBezTo>
                    <a:pt x="68308" y="63320"/>
                    <a:pt x="67077" y="64758"/>
                    <a:pt x="65732" y="66109"/>
                  </a:cubicBezTo>
                  <a:cubicBezTo>
                    <a:pt x="58631" y="73253"/>
                    <a:pt x="49189" y="77184"/>
                    <a:pt x="39149" y="77184"/>
                  </a:cubicBezTo>
                  <a:cubicBezTo>
                    <a:pt x="18419" y="77184"/>
                    <a:pt x="1559" y="60225"/>
                    <a:pt x="1559" y="39385"/>
                  </a:cubicBezTo>
                  <a:cubicBezTo>
                    <a:pt x="1559" y="18540"/>
                    <a:pt x="18419" y="1581"/>
                    <a:pt x="39149" y="1581"/>
                  </a:cubicBezTo>
                  <a:cubicBezTo>
                    <a:pt x="49189" y="1581"/>
                    <a:pt x="58631" y="5516"/>
                    <a:pt x="65732" y="12656"/>
                  </a:cubicBezTo>
                  <a:cubicBezTo>
                    <a:pt x="67077" y="14006"/>
                    <a:pt x="68308" y="15445"/>
                    <a:pt x="69419" y="16955"/>
                  </a:cubicBezTo>
                  <a:lnTo>
                    <a:pt x="69419" y="14401"/>
                  </a:lnTo>
                  <a:cubicBezTo>
                    <a:pt x="68605" y="13409"/>
                    <a:pt x="67741" y="12453"/>
                    <a:pt x="66829" y="11532"/>
                  </a:cubicBezTo>
                  <a:cubicBezTo>
                    <a:pt x="59437" y="4095"/>
                    <a:pt x="49606" y="1"/>
                    <a:pt x="3914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613886" y="641080"/>
              <a:ext cx="3500002" cy="3841001"/>
            </a:xfrm>
            <a:custGeom>
              <a:rect b="b" l="l" r="r" t="t"/>
              <a:pathLst>
                <a:path extrusionOk="0" h="73148" w="66654">
                  <a:moveTo>
                    <a:pt x="36383" y="1"/>
                  </a:moveTo>
                  <a:cubicBezTo>
                    <a:pt x="16322" y="1"/>
                    <a:pt x="1" y="16405"/>
                    <a:pt x="1" y="36574"/>
                  </a:cubicBezTo>
                  <a:cubicBezTo>
                    <a:pt x="1" y="56737"/>
                    <a:pt x="16322" y="73147"/>
                    <a:pt x="36383" y="73147"/>
                  </a:cubicBezTo>
                  <a:cubicBezTo>
                    <a:pt x="48991" y="73147"/>
                    <a:pt x="60120" y="66666"/>
                    <a:pt x="66653" y="56844"/>
                  </a:cubicBezTo>
                  <a:lnTo>
                    <a:pt x="66653" y="53859"/>
                  </a:lnTo>
                  <a:cubicBezTo>
                    <a:pt x="60651" y="64426"/>
                    <a:pt x="49331" y="71566"/>
                    <a:pt x="36383" y="71566"/>
                  </a:cubicBezTo>
                  <a:cubicBezTo>
                    <a:pt x="17181" y="71566"/>
                    <a:pt x="1559" y="55865"/>
                    <a:pt x="1559" y="36574"/>
                  </a:cubicBezTo>
                  <a:cubicBezTo>
                    <a:pt x="1559" y="17278"/>
                    <a:pt x="17181" y="1581"/>
                    <a:pt x="36383" y="1581"/>
                  </a:cubicBezTo>
                  <a:cubicBezTo>
                    <a:pt x="49331" y="1581"/>
                    <a:pt x="60651" y="8717"/>
                    <a:pt x="66653" y="19283"/>
                  </a:cubicBezTo>
                  <a:lnTo>
                    <a:pt x="66653" y="16299"/>
                  </a:lnTo>
                  <a:cubicBezTo>
                    <a:pt x="60120" y="6482"/>
                    <a:pt x="48991" y="1"/>
                    <a:pt x="363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758495" y="787737"/>
              <a:ext cx="3355389" cy="3547628"/>
            </a:xfrm>
            <a:custGeom>
              <a:rect b="b" l="l" r="r" t="t"/>
              <a:pathLst>
                <a:path extrusionOk="0" h="67561" w="63900">
                  <a:moveTo>
                    <a:pt x="33629" y="1"/>
                  </a:moveTo>
                  <a:cubicBezTo>
                    <a:pt x="24648" y="1"/>
                    <a:pt x="16202" y="3511"/>
                    <a:pt x="9850" y="9890"/>
                  </a:cubicBezTo>
                  <a:cubicBezTo>
                    <a:pt x="3497" y="16273"/>
                    <a:pt x="0" y="24755"/>
                    <a:pt x="0" y="33781"/>
                  </a:cubicBezTo>
                  <a:cubicBezTo>
                    <a:pt x="0" y="42802"/>
                    <a:pt x="3497" y="51288"/>
                    <a:pt x="9850" y="57667"/>
                  </a:cubicBezTo>
                  <a:cubicBezTo>
                    <a:pt x="16202" y="64046"/>
                    <a:pt x="24648" y="67560"/>
                    <a:pt x="33629" y="67560"/>
                  </a:cubicBezTo>
                  <a:cubicBezTo>
                    <a:pt x="42611" y="67560"/>
                    <a:pt x="51053" y="64046"/>
                    <a:pt x="57405" y="57667"/>
                  </a:cubicBezTo>
                  <a:cubicBezTo>
                    <a:pt x="60101" y="54962"/>
                    <a:pt x="62279" y="51881"/>
                    <a:pt x="63899" y="48539"/>
                  </a:cubicBezTo>
                  <a:lnTo>
                    <a:pt x="63899" y="44467"/>
                  </a:lnTo>
                  <a:cubicBezTo>
                    <a:pt x="62327" y="48960"/>
                    <a:pt x="59760" y="53076"/>
                    <a:pt x="56312" y="56543"/>
                  </a:cubicBezTo>
                  <a:cubicBezTo>
                    <a:pt x="50252" y="62629"/>
                    <a:pt x="42195" y="65980"/>
                    <a:pt x="33629" y="65980"/>
                  </a:cubicBezTo>
                  <a:cubicBezTo>
                    <a:pt x="25059" y="65980"/>
                    <a:pt x="17003" y="62629"/>
                    <a:pt x="10947" y="56547"/>
                  </a:cubicBezTo>
                  <a:cubicBezTo>
                    <a:pt x="4892" y="50465"/>
                    <a:pt x="1558" y="42377"/>
                    <a:pt x="1558" y="33781"/>
                  </a:cubicBezTo>
                  <a:cubicBezTo>
                    <a:pt x="1558" y="25180"/>
                    <a:pt x="4892" y="17096"/>
                    <a:pt x="10947" y="11014"/>
                  </a:cubicBezTo>
                  <a:cubicBezTo>
                    <a:pt x="17007" y="4932"/>
                    <a:pt x="25059" y="1581"/>
                    <a:pt x="33629" y="1581"/>
                  </a:cubicBezTo>
                  <a:cubicBezTo>
                    <a:pt x="42195" y="1581"/>
                    <a:pt x="50252" y="4932"/>
                    <a:pt x="56312" y="11014"/>
                  </a:cubicBezTo>
                  <a:cubicBezTo>
                    <a:pt x="59760" y="14480"/>
                    <a:pt x="62327" y="18597"/>
                    <a:pt x="63899" y="23090"/>
                  </a:cubicBezTo>
                  <a:lnTo>
                    <a:pt x="63899" y="19018"/>
                  </a:lnTo>
                  <a:cubicBezTo>
                    <a:pt x="62279" y="15676"/>
                    <a:pt x="60101" y="12595"/>
                    <a:pt x="57405" y="9890"/>
                  </a:cubicBezTo>
                  <a:cubicBezTo>
                    <a:pt x="51053" y="3511"/>
                    <a:pt x="42611" y="1"/>
                    <a:pt x="336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049236" y="1083414"/>
              <a:ext cx="2950274" cy="2956260"/>
            </a:xfrm>
            <a:custGeom>
              <a:rect b="b" l="l" r="r" t="t"/>
              <a:pathLst>
                <a:path extrusionOk="0" h="56299" w="56185">
                  <a:moveTo>
                    <a:pt x="28092" y="1580"/>
                  </a:moveTo>
                  <a:cubicBezTo>
                    <a:pt x="42723" y="1580"/>
                    <a:pt x="54626" y="13497"/>
                    <a:pt x="54626" y="28150"/>
                  </a:cubicBezTo>
                  <a:cubicBezTo>
                    <a:pt x="54626" y="42797"/>
                    <a:pt x="42723" y="54719"/>
                    <a:pt x="28092" y="54719"/>
                  </a:cubicBezTo>
                  <a:cubicBezTo>
                    <a:pt x="13462" y="54719"/>
                    <a:pt x="1559" y="42797"/>
                    <a:pt x="1559" y="28150"/>
                  </a:cubicBezTo>
                  <a:cubicBezTo>
                    <a:pt x="1559" y="13497"/>
                    <a:pt x="13462" y="1580"/>
                    <a:pt x="28092" y="1580"/>
                  </a:cubicBezTo>
                  <a:close/>
                  <a:moveTo>
                    <a:pt x="28092" y="1"/>
                  </a:moveTo>
                  <a:cubicBezTo>
                    <a:pt x="12604" y="1"/>
                    <a:pt x="1" y="12625"/>
                    <a:pt x="1" y="28150"/>
                  </a:cubicBezTo>
                  <a:cubicBezTo>
                    <a:pt x="1" y="43670"/>
                    <a:pt x="12600" y="56298"/>
                    <a:pt x="28092" y="56298"/>
                  </a:cubicBezTo>
                  <a:cubicBezTo>
                    <a:pt x="43581" y="56298"/>
                    <a:pt x="56184" y="43670"/>
                    <a:pt x="56184" y="28150"/>
                  </a:cubicBezTo>
                  <a:cubicBezTo>
                    <a:pt x="56184" y="12625"/>
                    <a:pt x="43581" y="1"/>
                    <a:pt x="2809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922510" y="1953905"/>
              <a:ext cx="1203634" cy="1215029"/>
            </a:xfrm>
            <a:custGeom>
              <a:rect b="b" l="l" r="r" t="t"/>
              <a:pathLst>
                <a:path extrusionOk="0" h="23139" w="22922">
                  <a:moveTo>
                    <a:pt x="11461" y="1580"/>
                  </a:moveTo>
                  <a:cubicBezTo>
                    <a:pt x="14104" y="1580"/>
                    <a:pt x="16592" y="2621"/>
                    <a:pt x="18465" y="4511"/>
                  </a:cubicBezTo>
                  <a:cubicBezTo>
                    <a:pt x="20333" y="6397"/>
                    <a:pt x="21360" y="8902"/>
                    <a:pt x="21360" y="11572"/>
                  </a:cubicBezTo>
                  <a:cubicBezTo>
                    <a:pt x="21360" y="14236"/>
                    <a:pt x="20333" y="16746"/>
                    <a:pt x="18465" y="18632"/>
                  </a:cubicBezTo>
                  <a:cubicBezTo>
                    <a:pt x="16592" y="20517"/>
                    <a:pt x="14104" y="21559"/>
                    <a:pt x="11461" y="21559"/>
                  </a:cubicBezTo>
                  <a:cubicBezTo>
                    <a:pt x="8814" y="21559"/>
                    <a:pt x="6327" y="20517"/>
                    <a:pt x="4458" y="18632"/>
                  </a:cubicBezTo>
                  <a:cubicBezTo>
                    <a:pt x="2590" y="16746"/>
                    <a:pt x="1559" y="14236"/>
                    <a:pt x="1559" y="11572"/>
                  </a:cubicBezTo>
                  <a:cubicBezTo>
                    <a:pt x="1559" y="8902"/>
                    <a:pt x="2590" y="6397"/>
                    <a:pt x="4458" y="4511"/>
                  </a:cubicBezTo>
                  <a:cubicBezTo>
                    <a:pt x="6327" y="2621"/>
                    <a:pt x="8814" y="1580"/>
                    <a:pt x="11461" y="1580"/>
                  </a:cubicBezTo>
                  <a:close/>
                  <a:moveTo>
                    <a:pt x="11461" y="0"/>
                  </a:moveTo>
                  <a:cubicBezTo>
                    <a:pt x="8399" y="0"/>
                    <a:pt x="5525" y="1204"/>
                    <a:pt x="3361" y="3386"/>
                  </a:cubicBezTo>
                  <a:cubicBezTo>
                    <a:pt x="1191" y="5574"/>
                    <a:pt x="0" y="8477"/>
                    <a:pt x="0" y="11572"/>
                  </a:cubicBezTo>
                  <a:cubicBezTo>
                    <a:pt x="0" y="14661"/>
                    <a:pt x="1191" y="17565"/>
                    <a:pt x="3361" y="19752"/>
                  </a:cubicBezTo>
                  <a:cubicBezTo>
                    <a:pt x="5525" y="21935"/>
                    <a:pt x="8399" y="23138"/>
                    <a:pt x="11461" y="23138"/>
                  </a:cubicBezTo>
                  <a:cubicBezTo>
                    <a:pt x="14520" y="23138"/>
                    <a:pt x="17397" y="21935"/>
                    <a:pt x="19562" y="19752"/>
                  </a:cubicBezTo>
                  <a:cubicBezTo>
                    <a:pt x="21726" y="17565"/>
                    <a:pt x="22922" y="14661"/>
                    <a:pt x="22917" y="11572"/>
                  </a:cubicBezTo>
                  <a:cubicBezTo>
                    <a:pt x="22922" y="8477"/>
                    <a:pt x="21726" y="5574"/>
                    <a:pt x="19562" y="3386"/>
                  </a:cubicBezTo>
                  <a:cubicBezTo>
                    <a:pt x="17397" y="1204"/>
                    <a:pt x="14520" y="0"/>
                    <a:pt x="1146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067539" y="2101717"/>
              <a:ext cx="913359" cy="919345"/>
            </a:xfrm>
            <a:custGeom>
              <a:rect b="b" l="l" r="r" t="t"/>
              <a:pathLst>
                <a:path extrusionOk="0" h="17508" w="17394">
                  <a:moveTo>
                    <a:pt x="8699" y="1580"/>
                  </a:moveTo>
                  <a:cubicBezTo>
                    <a:pt x="10608" y="1580"/>
                    <a:pt x="12400" y="2329"/>
                    <a:pt x="13746" y="3684"/>
                  </a:cubicBezTo>
                  <a:cubicBezTo>
                    <a:pt x="15092" y="5039"/>
                    <a:pt x="15836" y="6839"/>
                    <a:pt x="15836" y="8757"/>
                  </a:cubicBezTo>
                  <a:cubicBezTo>
                    <a:pt x="15836" y="12709"/>
                    <a:pt x="12635" y="15928"/>
                    <a:pt x="8699" y="15928"/>
                  </a:cubicBezTo>
                  <a:cubicBezTo>
                    <a:pt x="4764" y="15928"/>
                    <a:pt x="1563" y="12709"/>
                    <a:pt x="1563" y="8757"/>
                  </a:cubicBezTo>
                  <a:cubicBezTo>
                    <a:pt x="1563" y="6839"/>
                    <a:pt x="2303" y="5039"/>
                    <a:pt x="3649" y="3684"/>
                  </a:cubicBezTo>
                  <a:cubicBezTo>
                    <a:pt x="4999" y="2329"/>
                    <a:pt x="6791" y="1580"/>
                    <a:pt x="8699" y="1580"/>
                  </a:cubicBezTo>
                  <a:close/>
                  <a:moveTo>
                    <a:pt x="8699" y="1"/>
                  </a:moveTo>
                  <a:cubicBezTo>
                    <a:pt x="6375" y="1"/>
                    <a:pt x="4193" y="912"/>
                    <a:pt x="2550" y="2563"/>
                  </a:cubicBezTo>
                  <a:cubicBezTo>
                    <a:pt x="909" y="4215"/>
                    <a:pt x="1" y="6414"/>
                    <a:pt x="6" y="8757"/>
                  </a:cubicBezTo>
                  <a:cubicBezTo>
                    <a:pt x="6" y="13581"/>
                    <a:pt x="3905" y="17508"/>
                    <a:pt x="8699" y="17508"/>
                  </a:cubicBezTo>
                  <a:cubicBezTo>
                    <a:pt x="13493" y="17508"/>
                    <a:pt x="17393" y="13581"/>
                    <a:pt x="17393" y="8757"/>
                  </a:cubicBezTo>
                  <a:cubicBezTo>
                    <a:pt x="17393" y="6414"/>
                    <a:pt x="16486" y="4215"/>
                    <a:pt x="14843" y="2563"/>
                  </a:cubicBezTo>
                  <a:cubicBezTo>
                    <a:pt x="13201" y="912"/>
                    <a:pt x="11019" y="1"/>
                    <a:pt x="869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7359278" y="2393876"/>
              <a:ext cx="330130" cy="335066"/>
            </a:xfrm>
            <a:custGeom>
              <a:rect b="b" l="l" r="r" t="t"/>
              <a:pathLst>
                <a:path extrusionOk="0" h="6381" w="6287">
                  <a:moveTo>
                    <a:pt x="3143" y="1581"/>
                  </a:moveTo>
                  <a:cubicBezTo>
                    <a:pt x="3568" y="1581"/>
                    <a:pt x="3967" y="1749"/>
                    <a:pt x="4263" y="2055"/>
                  </a:cubicBezTo>
                  <a:cubicBezTo>
                    <a:pt x="4564" y="2356"/>
                    <a:pt x="4729" y="2758"/>
                    <a:pt x="4729" y="3193"/>
                  </a:cubicBezTo>
                  <a:cubicBezTo>
                    <a:pt x="4729" y="3622"/>
                    <a:pt x="4564" y="4025"/>
                    <a:pt x="4263" y="4330"/>
                  </a:cubicBezTo>
                  <a:cubicBezTo>
                    <a:pt x="3967" y="4631"/>
                    <a:pt x="3568" y="4799"/>
                    <a:pt x="3143" y="4799"/>
                  </a:cubicBezTo>
                  <a:cubicBezTo>
                    <a:pt x="2267" y="4799"/>
                    <a:pt x="1558" y="4078"/>
                    <a:pt x="1558" y="3193"/>
                  </a:cubicBezTo>
                  <a:cubicBezTo>
                    <a:pt x="1558" y="2763"/>
                    <a:pt x="1722" y="2356"/>
                    <a:pt x="2024" y="2055"/>
                  </a:cubicBezTo>
                  <a:cubicBezTo>
                    <a:pt x="2320" y="1749"/>
                    <a:pt x="2719" y="1581"/>
                    <a:pt x="3143" y="1581"/>
                  </a:cubicBezTo>
                  <a:close/>
                  <a:moveTo>
                    <a:pt x="3139" y="0"/>
                  </a:moveTo>
                  <a:cubicBezTo>
                    <a:pt x="2302" y="0"/>
                    <a:pt x="1515" y="333"/>
                    <a:pt x="921" y="935"/>
                  </a:cubicBezTo>
                  <a:cubicBezTo>
                    <a:pt x="324" y="1537"/>
                    <a:pt x="1" y="2338"/>
                    <a:pt x="1" y="3193"/>
                  </a:cubicBezTo>
                  <a:cubicBezTo>
                    <a:pt x="1" y="4950"/>
                    <a:pt x="1409" y="6380"/>
                    <a:pt x="3143" y="6380"/>
                  </a:cubicBezTo>
                  <a:cubicBezTo>
                    <a:pt x="3985" y="6380"/>
                    <a:pt x="4772" y="6048"/>
                    <a:pt x="5366" y="5445"/>
                  </a:cubicBezTo>
                  <a:cubicBezTo>
                    <a:pt x="5959" y="4844"/>
                    <a:pt x="6286" y="4043"/>
                    <a:pt x="6286" y="3193"/>
                  </a:cubicBezTo>
                  <a:cubicBezTo>
                    <a:pt x="6286" y="2338"/>
                    <a:pt x="5959" y="1537"/>
                    <a:pt x="5366" y="935"/>
                  </a:cubicBezTo>
                  <a:cubicBezTo>
                    <a:pt x="4772" y="333"/>
                    <a:pt x="3985" y="0"/>
                    <a:pt x="31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214459" y="2247219"/>
              <a:ext cx="619513" cy="628387"/>
            </a:xfrm>
            <a:custGeom>
              <a:rect b="b" l="l" r="r" t="t"/>
              <a:pathLst>
                <a:path extrusionOk="0" h="11967" w="11798">
                  <a:moveTo>
                    <a:pt x="5901" y="1581"/>
                  </a:moveTo>
                  <a:cubicBezTo>
                    <a:pt x="8292" y="1581"/>
                    <a:pt x="10239" y="3555"/>
                    <a:pt x="10239" y="5986"/>
                  </a:cubicBezTo>
                  <a:cubicBezTo>
                    <a:pt x="10239" y="8411"/>
                    <a:pt x="8292" y="10385"/>
                    <a:pt x="5901" y="10385"/>
                  </a:cubicBezTo>
                  <a:cubicBezTo>
                    <a:pt x="3507" y="10385"/>
                    <a:pt x="1564" y="8411"/>
                    <a:pt x="1564" y="5986"/>
                  </a:cubicBezTo>
                  <a:cubicBezTo>
                    <a:pt x="1564" y="3555"/>
                    <a:pt x="3507" y="1581"/>
                    <a:pt x="5901" y="1581"/>
                  </a:cubicBezTo>
                  <a:close/>
                  <a:moveTo>
                    <a:pt x="5901" y="0"/>
                  </a:moveTo>
                  <a:cubicBezTo>
                    <a:pt x="2647" y="0"/>
                    <a:pt x="1" y="2683"/>
                    <a:pt x="1" y="5986"/>
                  </a:cubicBezTo>
                  <a:cubicBezTo>
                    <a:pt x="1" y="9284"/>
                    <a:pt x="2647" y="11966"/>
                    <a:pt x="5901" y="11966"/>
                  </a:cubicBezTo>
                  <a:cubicBezTo>
                    <a:pt x="9155" y="11966"/>
                    <a:pt x="11798" y="9284"/>
                    <a:pt x="11798" y="5986"/>
                  </a:cubicBezTo>
                  <a:cubicBezTo>
                    <a:pt x="11798" y="2683"/>
                    <a:pt x="9155" y="0"/>
                    <a:pt x="590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195473" y="1231016"/>
              <a:ext cx="2657794" cy="2660787"/>
            </a:xfrm>
            <a:custGeom>
              <a:rect b="b" l="l" r="r" t="t"/>
              <a:pathLst>
                <a:path extrusionOk="0" h="50672" w="50615">
                  <a:moveTo>
                    <a:pt x="25307" y="1581"/>
                  </a:moveTo>
                  <a:cubicBezTo>
                    <a:pt x="31651" y="1581"/>
                    <a:pt x="37618" y="4051"/>
                    <a:pt x="42102" y="8544"/>
                  </a:cubicBezTo>
                  <a:cubicBezTo>
                    <a:pt x="46586" y="13028"/>
                    <a:pt x="49052" y="18995"/>
                    <a:pt x="49052" y="25339"/>
                  </a:cubicBezTo>
                  <a:cubicBezTo>
                    <a:pt x="49052" y="31682"/>
                    <a:pt x="46586" y="37645"/>
                    <a:pt x="42102" y="42133"/>
                  </a:cubicBezTo>
                  <a:cubicBezTo>
                    <a:pt x="37618" y="46622"/>
                    <a:pt x="31651" y="49092"/>
                    <a:pt x="25307" y="49092"/>
                  </a:cubicBezTo>
                  <a:cubicBezTo>
                    <a:pt x="12213" y="49092"/>
                    <a:pt x="1559" y="38437"/>
                    <a:pt x="1559" y="25339"/>
                  </a:cubicBezTo>
                  <a:cubicBezTo>
                    <a:pt x="1559" y="18995"/>
                    <a:pt x="4029" y="13028"/>
                    <a:pt x="8508" y="8544"/>
                  </a:cubicBezTo>
                  <a:cubicBezTo>
                    <a:pt x="12996" y="4055"/>
                    <a:pt x="18960" y="1581"/>
                    <a:pt x="25307" y="1581"/>
                  </a:cubicBezTo>
                  <a:close/>
                  <a:moveTo>
                    <a:pt x="25307" y="1"/>
                  </a:moveTo>
                  <a:cubicBezTo>
                    <a:pt x="18547" y="1"/>
                    <a:pt x="12195" y="2634"/>
                    <a:pt x="7415" y="7419"/>
                  </a:cubicBezTo>
                  <a:cubicBezTo>
                    <a:pt x="2634" y="12205"/>
                    <a:pt x="0" y="18566"/>
                    <a:pt x="0" y="25339"/>
                  </a:cubicBezTo>
                  <a:cubicBezTo>
                    <a:pt x="0" y="39310"/>
                    <a:pt x="11350" y="50672"/>
                    <a:pt x="25307" y="50672"/>
                  </a:cubicBezTo>
                  <a:cubicBezTo>
                    <a:pt x="32062" y="50672"/>
                    <a:pt x="38420" y="48038"/>
                    <a:pt x="43195" y="43257"/>
                  </a:cubicBezTo>
                  <a:cubicBezTo>
                    <a:pt x="47981" y="38472"/>
                    <a:pt x="50615" y="32106"/>
                    <a:pt x="50615" y="25339"/>
                  </a:cubicBezTo>
                  <a:cubicBezTo>
                    <a:pt x="50615" y="18566"/>
                    <a:pt x="47981" y="12205"/>
                    <a:pt x="43195" y="7419"/>
                  </a:cubicBezTo>
                  <a:cubicBezTo>
                    <a:pt x="38420" y="2634"/>
                    <a:pt x="32062" y="1"/>
                    <a:pt x="253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340030" y="1377463"/>
              <a:ext cx="2368411" cy="2367938"/>
            </a:xfrm>
            <a:custGeom>
              <a:rect b="b" l="l" r="r" t="t"/>
              <a:pathLst>
                <a:path extrusionOk="0" h="45095" w="45104">
                  <a:moveTo>
                    <a:pt x="22554" y="1580"/>
                  </a:moveTo>
                  <a:cubicBezTo>
                    <a:pt x="34130" y="1580"/>
                    <a:pt x="43545" y="10987"/>
                    <a:pt x="43545" y="22550"/>
                  </a:cubicBezTo>
                  <a:cubicBezTo>
                    <a:pt x="43545" y="34108"/>
                    <a:pt x="34130" y="43514"/>
                    <a:pt x="22554" y="43514"/>
                  </a:cubicBezTo>
                  <a:cubicBezTo>
                    <a:pt x="10979" y="43514"/>
                    <a:pt x="1558" y="34108"/>
                    <a:pt x="1558" y="22550"/>
                  </a:cubicBezTo>
                  <a:cubicBezTo>
                    <a:pt x="1558" y="16950"/>
                    <a:pt x="3742" y="11687"/>
                    <a:pt x="7703" y="7724"/>
                  </a:cubicBezTo>
                  <a:cubicBezTo>
                    <a:pt x="11669" y="3763"/>
                    <a:pt x="16942" y="1580"/>
                    <a:pt x="22554" y="1580"/>
                  </a:cubicBezTo>
                  <a:close/>
                  <a:moveTo>
                    <a:pt x="22554" y="1"/>
                  </a:moveTo>
                  <a:cubicBezTo>
                    <a:pt x="16530" y="1"/>
                    <a:pt x="10868" y="2342"/>
                    <a:pt x="6610" y="6600"/>
                  </a:cubicBezTo>
                  <a:cubicBezTo>
                    <a:pt x="2347" y="10858"/>
                    <a:pt x="1" y="16525"/>
                    <a:pt x="1" y="22550"/>
                  </a:cubicBezTo>
                  <a:cubicBezTo>
                    <a:pt x="1" y="34980"/>
                    <a:pt x="10120" y="45094"/>
                    <a:pt x="22554" y="45094"/>
                  </a:cubicBezTo>
                  <a:cubicBezTo>
                    <a:pt x="34989" y="45094"/>
                    <a:pt x="45104" y="34980"/>
                    <a:pt x="45104" y="22550"/>
                  </a:cubicBezTo>
                  <a:cubicBezTo>
                    <a:pt x="45104" y="10115"/>
                    <a:pt x="34989" y="1"/>
                    <a:pt x="2255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631506" y="1673351"/>
              <a:ext cx="1785445" cy="1776151"/>
            </a:xfrm>
            <a:custGeom>
              <a:rect b="b" l="l" r="r" t="t"/>
              <a:pathLst>
                <a:path extrusionOk="0" h="33825" w="34002">
                  <a:moveTo>
                    <a:pt x="17003" y="1580"/>
                  </a:moveTo>
                  <a:cubicBezTo>
                    <a:pt x="25515" y="1585"/>
                    <a:pt x="32443" y="8459"/>
                    <a:pt x="32443" y="16915"/>
                  </a:cubicBezTo>
                  <a:cubicBezTo>
                    <a:pt x="32443" y="25365"/>
                    <a:pt x="25515" y="32244"/>
                    <a:pt x="17003" y="32244"/>
                  </a:cubicBezTo>
                  <a:cubicBezTo>
                    <a:pt x="8486" y="32244"/>
                    <a:pt x="1558" y="25365"/>
                    <a:pt x="1558" y="16915"/>
                  </a:cubicBezTo>
                  <a:cubicBezTo>
                    <a:pt x="1558" y="8459"/>
                    <a:pt x="8486" y="1585"/>
                    <a:pt x="17003" y="1580"/>
                  </a:cubicBezTo>
                  <a:close/>
                  <a:moveTo>
                    <a:pt x="17003" y="1"/>
                  </a:moveTo>
                  <a:cubicBezTo>
                    <a:pt x="7628" y="5"/>
                    <a:pt x="1" y="7587"/>
                    <a:pt x="1" y="16915"/>
                  </a:cubicBezTo>
                  <a:cubicBezTo>
                    <a:pt x="1" y="26238"/>
                    <a:pt x="7628" y="33824"/>
                    <a:pt x="17003" y="33824"/>
                  </a:cubicBezTo>
                  <a:cubicBezTo>
                    <a:pt x="26379" y="33824"/>
                    <a:pt x="34002" y="26238"/>
                    <a:pt x="34002" y="16915"/>
                  </a:cubicBezTo>
                  <a:cubicBezTo>
                    <a:pt x="34002" y="7587"/>
                    <a:pt x="26379" y="5"/>
                    <a:pt x="1700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767031" y="1813707"/>
              <a:ext cx="1514651" cy="1495642"/>
            </a:xfrm>
            <a:custGeom>
              <a:rect b="b" l="l" r="r" t="t"/>
              <a:pathLst>
                <a:path extrusionOk="0" h="28483" w="28845">
                  <a:moveTo>
                    <a:pt x="14422" y="1581"/>
                  </a:moveTo>
                  <a:cubicBezTo>
                    <a:pt x="21514" y="1581"/>
                    <a:pt x="27282" y="7261"/>
                    <a:pt x="27282" y="14242"/>
                  </a:cubicBezTo>
                  <a:cubicBezTo>
                    <a:pt x="27282" y="21222"/>
                    <a:pt x="21514" y="26902"/>
                    <a:pt x="14422" y="26902"/>
                  </a:cubicBezTo>
                  <a:cubicBezTo>
                    <a:pt x="7331" y="26902"/>
                    <a:pt x="1559" y="21222"/>
                    <a:pt x="1559" y="14242"/>
                  </a:cubicBezTo>
                  <a:cubicBezTo>
                    <a:pt x="1559" y="7261"/>
                    <a:pt x="7331" y="1581"/>
                    <a:pt x="14422" y="1581"/>
                  </a:cubicBezTo>
                  <a:close/>
                  <a:moveTo>
                    <a:pt x="14422" y="1"/>
                  </a:moveTo>
                  <a:cubicBezTo>
                    <a:pt x="6467" y="1"/>
                    <a:pt x="0" y="6389"/>
                    <a:pt x="0" y="14242"/>
                  </a:cubicBezTo>
                  <a:cubicBezTo>
                    <a:pt x="0" y="22094"/>
                    <a:pt x="6473" y="28482"/>
                    <a:pt x="14422" y="28482"/>
                  </a:cubicBezTo>
                  <a:cubicBezTo>
                    <a:pt x="22372" y="28482"/>
                    <a:pt x="28845" y="22090"/>
                    <a:pt x="28845" y="14242"/>
                  </a:cubicBezTo>
                  <a:cubicBezTo>
                    <a:pt x="28845" y="6389"/>
                    <a:pt x="22372" y="1"/>
                    <a:pt x="1442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6486004" y="1524121"/>
              <a:ext cx="2076455" cy="2074828"/>
            </a:xfrm>
            <a:custGeom>
              <a:rect b="b" l="l" r="r" t="t"/>
              <a:pathLst>
                <a:path extrusionOk="0" h="39513" w="39544">
                  <a:moveTo>
                    <a:pt x="19774" y="1580"/>
                  </a:moveTo>
                  <a:cubicBezTo>
                    <a:pt x="29814" y="1580"/>
                    <a:pt x="37986" y="9734"/>
                    <a:pt x="37986" y="19757"/>
                  </a:cubicBezTo>
                  <a:cubicBezTo>
                    <a:pt x="37986" y="29779"/>
                    <a:pt x="29814" y="37933"/>
                    <a:pt x="19774" y="37933"/>
                  </a:cubicBezTo>
                  <a:cubicBezTo>
                    <a:pt x="9731" y="37933"/>
                    <a:pt x="1563" y="29779"/>
                    <a:pt x="1563" y="19757"/>
                  </a:cubicBezTo>
                  <a:cubicBezTo>
                    <a:pt x="1563" y="9734"/>
                    <a:pt x="9731" y="1580"/>
                    <a:pt x="19774" y="1580"/>
                  </a:cubicBezTo>
                  <a:close/>
                  <a:moveTo>
                    <a:pt x="19774" y="1"/>
                  </a:moveTo>
                  <a:cubicBezTo>
                    <a:pt x="8871" y="1"/>
                    <a:pt x="5" y="8862"/>
                    <a:pt x="0" y="19757"/>
                  </a:cubicBezTo>
                  <a:cubicBezTo>
                    <a:pt x="0" y="30651"/>
                    <a:pt x="8871" y="39512"/>
                    <a:pt x="19774" y="39512"/>
                  </a:cubicBezTo>
                  <a:cubicBezTo>
                    <a:pt x="30673" y="39512"/>
                    <a:pt x="39544" y="30651"/>
                    <a:pt x="39544" y="19757"/>
                  </a:cubicBezTo>
                  <a:cubicBezTo>
                    <a:pt x="39544" y="8862"/>
                    <a:pt x="30673" y="1"/>
                    <a:pt x="1977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4"/>
          <p:cNvSpPr txBox="1"/>
          <p:nvPr>
            <p:ph type="title"/>
          </p:nvPr>
        </p:nvSpPr>
        <p:spPr>
          <a:xfrm>
            <a:off x="3426300" y="1679233"/>
            <a:ext cx="49977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" type="subTitle"/>
          </p:nvPr>
        </p:nvSpPr>
        <p:spPr>
          <a:xfrm>
            <a:off x="3426300" y="3059932"/>
            <a:ext cx="4997700" cy="12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 rot="10800000">
            <a:off x="1219" y="0"/>
            <a:ext cx="3625581" cy="5143497"/>
            <a:chOff x="5518417" y="0"/>
            <a:chExt cx="3625581" cy="5143497"/>
          </a:xfrm>
        </p:grpSpPr>
        <p:sp>
          <p:nvSpPr>
            <p:cNvPr id="66" name="Google Shape;66;p5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5"/>
          <p:cNvSpPr txBox="1"/>
          <p:nvPr>
            <p:ph idx="1" type="subTitle"/>
          </p:nvPr>
        </p:nvSpPr>
        <p:spPr>
          <a:xfrm>
            <a:off x="841500" y="2657900"/>
            <a:ext cx="32649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86" name="Google Shape;86;p5"/>
          <p:cNvSpPr txBox="1"/>
          <p:nvPr>
            <p:ph idx="2" type="subTitle"/>
          </p:nvPr>
        </p:nvSpPr>
        <p:spPr>
          <a:xfrm>
            <a:off x="841500" y="2108800"/>
            <a:ext cx="32649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7" name="Google Shape;87;p5"/>
          <p:cNvSpPr txBox="1"/>
          <p:nvPr>
            <p:ph idx="3" type="subTitle"/>
          </p:nvPr>
        </p:nvSpPr>
        <p:spPr>
          <a:xfrm>
            <a:off x="5037675" y="2657899"/>
            <a:ext cx="32649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88" name="Google Shape;88;p5"/>
          <p:cNvSpPr txBox="1"/>
          <p:nvPr>
            <p:ph idx="4" type="subTitle"/>
          </p:nvPr>
        </p:nvSpPr>
        <p:spPr>
          <a:xfrm>
            <a:off x="5037675" y="2108800"/>
            <a:ext cx="32649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" name="Google Shape;89;p5"/>
          <p:cNvSpPr txBox="1"/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6"/>
          <p:cNvGrpSpPr/>
          <p:nvPr/>
        </p:nvGrpSpPr>
        <p:grpSpPr>
          <a:xfrm flipH="1" rot="10800000"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92" name="Google Shape;92;p6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1679233"/>
            <a:ext cx="49977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720000" y="3123492"/>
            <a:ext cx="4997700" cy="12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grpSp>
        <p:nvGrpSpPr>
          <p:cNvPr id="115" name="Google Shape;115;p7"/>
          <p:cNvGrpSpPr/>
          <p:nvPr/>
        </p:nvGrpSpPr>
        <p:grpSpPr>
          <a:xfrm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116" name="Google Shape;116;p7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9"/>
          <p:cNvGrpSpPr/>
          <p:nvPr/>
        </p:nvGrpSpPr>
        <p:grpSpPr>
          <a:xfrm flipH="1" rot="10800000"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139" name="Google Shape;139;p9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720000" y="1886050"/>
            <a:ext cx="7704000" cy="600300"/>
          </a:xfrm>
          <a:prstGeom prst="rect">
            <a:avLst/>
          </a:prstGeom>
        </p:spPr>
        <p:txBody>
          <a:bodyPr anchorCtr="0" anchor="b" bIns="0" lIns="91425" spcFirstLastPara="1" rIns="91425" wrap="square" tIns="30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2" type="subTitle"/>
          </p:nvPr>
        </p:nvSpPr>
        <p:spPr>
          <a:xfrm>
            <a:off x="720000" y="2486350"/>
            <a:ext cx="7704000" cy="600300"/>
          </a:xfrm>
          <a:prstGeom prst="rect">
            <a:avLst/>
          </a:prstGeom>
        </p:spPr>
        <p:txBody>
          <a:bodyPr anchorCtr="0" anchor="b" bIns="0" lIns="91425" spcFirstLastPara="1" rIns="91425" wrap="square" tIns="30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3" type="subTitle"/>
          </p:nvPr>
        </p:nvSpPr>
        <p:spPr>
          <a:xfrm>
            <a:off x="720000" y="3086650"/>
            <a:ext cx="7704000" cy="600300"/>
          </a:xfrm>
          <a:prstGeom prst="rect">
            <a:avLst/>
          </a:prstGeom>
        </p:spPr>
        <p:txBody>
          <a:bodyPr anchorCtr="0" anchor="b" bIns="0" lIns="91425" spcFirstLastPara="1" rIns="91425" wrap="square" tIns="30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4" type="subTitle"/>
          </p:nvPr>
        </p:nvSpPr>
        <p:spPr>
          <a:xfrm>
            <a:off x="720000" y="3686950"/>
            <a:ext cx="7704000" cy="600300"/>
          </a:xfrm>
          <a:prstGeom prst="rect">
            <a:avLst/>
          </a:prstGeom>
        </p:spPr>
        <p:txBody>
          <a:bodyPr anchorCtr="0" anchor="b" bIns="0" lIns="91425" spcFirstLastPara="1" rIns="91425" wrap="square" tIns="30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0"/>
          <p:cNvGrpSpPr/>
          <p:nvPr/>
        </p:nvGrpSpPr>
        <p:grpSpPr>
          <a:xfrm rot="10800000">
            <a:off x="-8" y="0"/>
            <a:ext cx="3625581" cy="5143497"/>
            <a:chOff x="5518417" y="0"/>
            <a:chExt cx="3625581" cy="5143497"/>
          </a:xfrm>
        </p:grpSpPr>
        <p:sp>
          <p:nvSpPr>
            <p:cNvPr id="165" name="Google Shape;165;p10"/>
            <p:cNvSpPr/>
            <p:nvPr/>
          </p:nvSpPr>
          <p:spPr>
            <a:xfrm>
              <a:off x="5700205" y="1665334"/>
              <a:ext cx="3443771" cy="3478141"/>
            </a:xfrm>
            <a:custGeom>
              <a:rect b="b" l="l" r="r" t="t"/>
              <a:pathLst>
                <a:path extrusionOk="0" h="43413" w="42984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5882954" y="1848564"/>
              <a:ext cx="3261023" cy="3294912"/>
            </a:xfrm>
            <a:custGeom>
              <a:rect b="b" l="l" r="r" t="t"/>
              <a:pathLst>
                <a:path extrusionOk="0" h="41126" w="40703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065864" y="2031554"/>
              <a:ext cx="3078114" cy="3111924"/>
            </a:xfrm>
            <a:custGeom>
              <a:rect b="b" l="l" r="r" t="t"/>
              <a:pathLst>
                <a:path extrusionOk="0" h="38842" w="3842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5518417" y="0"/>
              <a:ext cx="3625557" cy="5143463"/>
            </a:xfrm>
            <a:custGeom>
              <a:rect b="b" l="l" r="r" t="t"/>
              <a:pathLst>
                <a:path extrusionOk="0" h="64199" w="45253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6248533" y="2214704"/>
              <a:ext cx="2895446" cy="2928775"/>
            </a:xfrm>
            <a:custGeom>
              <a:rect b="b" l="l" r="r" t="t"/>
              <a:pathLst>
                <a:path extrusionOk="0" h="36556" w="3614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6431282" y="2397453"/>
              <a:ext cx="2712698" cy="2746027"/>
            </a:xfrm>
            <a:custGeom>
              <a:rect b="b" l="l" r="r" t="t"/>
              <a:pathLst>
                <a:path extrusionOk="0" h="34275" w="33859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614192" y="2580363"/>
              <a:ext cx="2529790" cy="2563119"/>
            </a:xfrm>
            <a:custGeom>
              <a:rect b="b" l="l" r="r" t="t"/>
              <a:pathLst>
                <a:path extrusionOk="0" h="31992" w="31576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796861" y="2763352"/>
              <a:ext cx="2347122" cy="2380131"/>
            </a:xfrm>
            <a:custGeom>
              <a:rect b="b" l="l" r="r" t="t"/>
              <a:pathLst>
                <a:path extrusionOk="0" h="29708" w="29296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6978409" y="2945220"/>
              <a:ext cx="2165576" cy="2198264"/>
            </a:xfrm>
            <a:custGeom>
              <a:rect b="b" l="l" r="r" t="t"/>
              <a:pathLst>
                <a:path extrusionOk="0" h="27438" w="2703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7162440" y="3130373"/>
              <a:ext cx="1981546" cy="2013112"/>
            </a:xfrm>
            <a:custGeom>
              <a:rect b="b" l="l" r="r" t="t"/>
              <a:pathLst>
                <a:path extrusionOk="0" h="25127" w="24733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7344067" y="3311921"/>
              <a:ext cx="1799920" cy="1831566"/>
            </a:xfrm>
            <a:custGeom>
              <a:rect b="b" l="l" r="r" t="t"/>
              <a:pathLst>
                <a:path extrusionOk="0" h="22861" w="22466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442086" y="4392313"/>
              <a:ext cx="701909" cy="751182"/>
            </a:xfrm>
            <a:custGeom>
              <a:rect b="b" l="l" r="r" t="t"/>
              <a:pathLst>
                <a:path extrusionOk="0" h="9376" w="8761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8624755" y="4576104"/>
              <a:ext cx="519242" cy="567392"/>
            </a:xfrm>
            <a:custGeom>
              <a:rect b="b" l="l" r="r" t="t"/>
              <a:pathLst>
                <a:path extrusionOk="0" h="7082" w="6481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8809347" y="4757972"/>
              <a:ext cx="334651" cy="385525"/>
            </a:xfrm>
            <a:custGeom>
              <a:rect b="b" l="l" r="r" t="t"/>
              <a:pathLst>
                <a:path extrusionOk="0" h="4812" w="4177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7527858" y="3494910"/>
              <a:ext cx="1616130" cy="1648578"/>
            </a:xfrm>
            <a:custGeom>
              <a:rect b="b" l="l" r="r" t="t"/>
              <a:pathLst>
                <a:path extrusionOk="0" h="20577" w="20172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7709646" y="3676378"/>
              <a:ext cx="1434344" cy="1467112"/>
            </a:xfrm>
            <a:custGeom>
              <a:rect b="b" l="l" r="r" t="t"/>
              <a:pathLst>
                <a:path extrusionOk="0" h="18312" w="17903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076427" y="4044040"/>
              <a:ext cx="1067566" cy="1099452"/>
            </a:xfrm>
            <a:custGeom>
              <a:rect b="b" l="l" r="r" t="t"/>
              <a:pathLst>
                <a:path extrusionOk="0" h="13723" w="13325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246437" y="4218056"/>
              <a:ext cx="897556" cy="925437"/>
            </a:xfrm>
            <a:custGeom>
              <a:rect b="b" l="l" r="r" t="t"/>
              <a:pathLst>
                <a:path extrusionOk="0" h="11551" w="11203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7893437" y="3858566"/>
              <a:ext cx="1250554" cy="1284924"/>
            </a:xfrm>
            <a:custGeom>
              <a:rect b="b" l="l" r="r" t="t"/>
              <a:pathLst>
                <a:path extrusionOk="0" h="16038" w="15609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0"/>
          <p:cNvSpPr txBox="1"/>
          <p:nvPr>
            <p:ph type="title"/>
          </p:nvPr>
        </p:nvSpPr>
        <p:spPr>
          <a:xfrm>
            <a:off x="2688275" y="532025"/>
            <a:ext cx="57357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●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●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●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/>
          <p:nvPr/>
        </p:nvSpPr>
        <p:spPr>
          <a:xfrm>
            <a:off x="8806631" y="0"/>
            <a:ext cx="307184" cy="182052"/>
          </a:xfrm>
          <a:custGeom>
            <a:rect b="b" l="l" r="r" t="t"/>
            <a:pathLst>
              <a:path extrusionOk="0" h="3467" w="5850">
                <a:moveTo>
                  <a:pt x="1" y="1"/>
                </a:moveTo>
                <a:cubicBezTo>
                  <a:pt x="2025" y="1032"/>
                  <a:pt x="3976" y="2191"/>
                  <a:pt x="5849" y="3466"/>
                </a:cubicBezTo>
                <a:lnTo>
                  <a:pt x="5849" y="1576"/>
                </a:lnTo>
                <a:cubicBezTo>
                  <a:pt x="5012" y="1028"/>
                  <a:pt x="4158" y="501"/>
                  <a:pt x="3290" y="1"/>
                </a:cubicBezTo>
                <a:close/>
              </a:path>
            </a:pathLst>
          </a:custGeom>
          <a:solidFill>
            <a:srgbClr val="45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"/>
          <p:cNvSpPr/>
          <p:nvPr/>
        </p:nvSpPr>
        <p:spPr>
          <a:xfrm>
            <a:off x="8765779" y="4940764"/>
            <a:ext cx="348036" cy="202741"/>
          </a:xfrm>
          <a:custGeom>
            <a:rect b="b" l="l" r="r" t="t"/>
            <a:pathLst>
              <a:path extrusionOk="0" h="3861" w="6628">
                <a:moveTo>
                  <a:pt x="6627" y="0"/>
                </a:moveTo>
                <a:cubicBezTo>
                  <a:pt x="4515" y="1439"/>
                  <a:pt x="2302" y="2731"/>
                  <a:pt x="0" y="3860"/>
                </a:cubicBezTo>
                <a:lnTo>
                  <a:pt x="3382" y="3860"/>
                </a:lnTo>
                <a:cubicBezTo>
                  <a:pt x="4489" y="3241"/>
                  <a:pt x="5569" y="2585"/>
                  <a:pt x="6627" y="1890"/>
                </a:cubicBezTo>
                <a:lnTo>
                  <a:pt x="6627" y="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"/>
          <p:cNvSpPr txBox="1"/>
          <p:nvPr>
            <p:ph type="ctrTitle"/>
          </p:nvPr>
        </p:nvSpPr>
        <p:spPr>
          <a:xfrm>
            <a:off x="720000" y="848650"/>
            <a:ext cx="3021600" cy="19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던그리드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2층</a:t>
            </a:r>
            <a:endParaRPr/>
          </a:p>
        </p:txBody>
      </p:sp>
      <p:sp>
        <p:nvSpPr>
          <p:cNvPr id="322" name="Google Shape;322;p18"/>
          <p:cNvSpPr txBox="1"/>
          <p:nvPr>
            <p:ph idx="1" type="subTitle"/>
          </p:nvPr>
        </p:nvSpPr>
        <p:spPr>
          <a:xfrm>
            <a:off x="720000" y="2837650"/>
            <a:ext cx="29616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104C 임민택</a:t>
            </a:r>
            <a:endParaRPr/>
          </a:p>
        </p:txBody>
      </p:sp>
      <p:cxnSp>
        <p:nvCxnSpPr>
          <p:cNvPr id="323" name="Google Shape;323;p18"/>
          <p:cNvCxnSpPr/>
          <p:nvPr/>
        </p:nvCxnSpPr>
        <p:spPr>
          <a:xfrm>
            <a:off x="841434" y="27621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/>
          <p:nvPr>
            <p:ph type="title"/>
          </p:nvPr>
        </p:nvSpPr>
        <p:spPr>
          <a:xfrm>
            <a:off x="540100" y="2107800"/>
            <a:ext cx="21987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인게임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던전-02</a:t>
            </a:r>
            <a:endParaRPr/>
          </a:p>
        </p:txBody>
      </p:sp>
      <p:pic>
        <p:nvPicPr>
          <p:cNvPr id="406" name="Google Shape;4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431400"/>
            <a:ext cx="34004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7"/>
          <p:cNvSpPr txBox="1"/>
          <p:nvPr/>
        </p:nvSpPr>
        <p:spPr>
          <a:xfrm>
            <a:off x="5907563" y="42300"/>
            <a:ext cx="816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미니맵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8" name="Google Shape;4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713" y="2209775"/>
            <a:ext cx="4976584" cy="27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7"/>
          <p:cNvSpPr txBox="1"/>
          <p:nvPr/>
        </p:nvSpPr>
        <p:spPr>
          <a:xfrm>
            <a:off x="6043763" y="1861525"/>
            <a:ext cx="544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포탈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/>
          <p:nvPr>
            <p:ph type="title"/>
          </p:nvPr>
        </p:nvSpPr>
        <p:spPr>
          <a:xfrm>
            <a:off x="6209300" y="2107800"/>
            <a:ext cx="22620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인게임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무기</a:t>
            </a:r>
            <a:endParaRPr/>
          </a:p>
        </p:txBody>
      </p:sp>
      <p:sp>
        <p:nvSpPr>
          <p:cNvPr id="415" name="Google Shape;415;p28"/>
          <p:cNvSpPr txBox="1"/>
          <p:nvPr/>
        </p:nvSpPr>
        <p:spPr>
          <a:xfrm>
            <a:off x="221875" y="532013"/>
            <a:ext cx="58092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400100" y="532013"/>
            <a:ext cx="58092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     </a:t>
            </a: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기본무기</a:t>
            </a: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		    카타나			    봉    	  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7" name="Google Shape;4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312" y="999150"/>
            <a:ext cx="609525" cy="19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100" y="999151"/>
            <a:ext cx="609525" cy="19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00" y="999150"/>
            <a:ext cx="609525" cy="19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00" y="3797630"/>
            <a:ext cx="2770025" cy="9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8"/>
          <p:cNvSpPr txBox="1"/>
          <p:nvPr/>
        </p:nvSpPr>
        <p:spPr>
          <a:xfrm>
            <a:off x="1482525" y="3227300"/>
            <a:ext cx="897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헤카테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>
            <p:ph type="title"/>
          </p:nvPr>
        </p:nvSpPr>
        <p:spPr>
          <a:xfrm>
            <a:off x="661125" y="2107800"/>
            <a:ext cx="21987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추가구현</a:t>
            </a:r>
            <a:endParaRPr/>
          </a:p>
        </p:txBody>
      </p:sp>
      <p:sp>
        <p:nvSpPr>
          <p:cNvPr id="427" name="Google Shape;427;p29"/>
          <p:cNvSpPr txBox="1"/>
          <p:nvPr/>
        </p:nvSpPr>
        <p:spPr>
          <a:xfrm>
            <a:off x="5907563" y="42300"/>
            <a:ext cx="816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스탯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8" name="Google Shape;4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448" y="2734200"/>
            <a:ext cx="4079150" cy="22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9"/>
          <p:cNvSpPr txBox="1"/>
          <p:nvPr/>
        </p:nvSpPr>
        <p:spPr>
          <a:xfrm>
            <a:off x="6043763" y="2345100"/>
            <a:ext cx="544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여관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30" name="Google Shape;4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875" y="431400"/>
            <a:ext cx="3256300" cy="18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6209300" y="2107800"/>
            <a:ext cx="22620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일정</a:t>
            </a:r>
            <a:endParaRPr/>
          </a:p>
        </p:txBody>
      </p:sp>
      <p:cxnSp>
        <p:nvCxnSpPr>
          <p:cNvPr id="436" name="Google Shape;436;p30"/>
          <p:cNvCxnSpPr/>
          <p:nvPr/>
        </p:nvCxnSpPr>
        <p:spPr>
          <a:xfrm>
            <a:off x="292475" y="231975"/>
            <a:ext cx="5062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0"/>
          <p:cNvCxnSpPr/>
          <p:nvPr/>
        </p:nvCxnSpPr>
        <p:spPr>
          <a:xfrm>
            <a:off x="302575" y="231975"/>
            <a:ext cx="1020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0"/>
          <p:cNvCxnSpPr/>
          <p:nvPr/>
        </p:nvCxnSpPr>
        <p:spPr>
          <a:xfrm>
            <a:off x="5356250" y="231975"/>
            <a:ext cx="1020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0"/>
          <p:cNvCxnSpPr/>
          <p:nvPr/>
        </p:nvCxnSpPr>
        <p:spPr>
          <a:xfrm flipH="1" rot="10800000">
            <a:off x="312775" y="4114875"/>
            <a:ext cx="50526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0"/>
          <p:cNvCxnSpPr/>
          <p:nvPr/>
        </p:nvCxnSpPr>
        <p:spPr>
          <a:xfrm>
            <a:off x="292475" y="1433250"/>
            <a:ext cx="50628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30"/>
          <p:cNvCxnSpPr/>
          <p:nvPr/>
        </p:nvCxnSpPr>
        <p:spPr>
          <a:xfrm>
            <a:off x="292475" y="2779013"/>
            <a:ext cx="50730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30"/>
          <p:cNvCxnSpPr/>
          <p:nvPr/>
        </p:nvCxnSpPr>
        <p:spPr>
          <a:xfrm>
            <a:off x="312775" y="496425"/>
            <a:ext cx="50526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0"/>
          <p:cNvCxnSpPr/>
          <p:nvPr/>
        </p:nvCxnSpPr>
        <p:spPr>
          <a:xfrm>
            <a:off x="312775" y="1708300"/>
            <a:ext cx="50424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0"/>
          <p:cNvCxnSpPr/>
          <p:nvPr/>
        </p:nvCxnSpPr>
        <p:spPr>
          <a:xfrm>
            <a:off x="292475" y="3090600"/>
            <a:ext cx="50829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0"/>
          <p:cNvCxnSpPr/>
          <p:nvPr/>
        </p:nvCxnSpPr>
        <p:spPr>
          <a:xfrm>
            <a:off x="2441800" y="231975"/>
            <a:ext cx="1020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0"/>
          <p:cNvCxnSpPr/>
          <p:nvPr/>
        </p:nvCxnSpPr>
        <p:spPr>
          <a:xfrm>
            <a:off x="3190388" y="231975"/>
            <a:ext cx="1020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30"/>
          <p:cNvCxnSpPr/>
          <p:nvPr/>
        </p:nvCxnSpPr>
        <p:spPr>
          <a:xfrm>
            <a:off x="1746488" y="231975"/>
            <a:ext cx="1020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0"/>
          <p:cNvCxnSpPr/>
          <p:nvPr/>
        </p:nvCxnSpPr>
        <p:spPr>
          <a:xfrm>
            <a:off x="1024538" y="231975"/>
            <a:ext cx="1020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0"/>
          <p:cNvCxnSpPr/>
          <p:nvPr/>
        </p:nvCxnSpPr>
        <p:spPr>
          <a:xfrm>
            <a:off x="3912350" y="231975"/>
            <a:ext cx="1020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0"/>
          <p:cNvCxnSpPr/>
          <p:nvPr/>
        </p:nvCxnSpPr>
        <p:spPr>
          <a:xfrm>
            <a:off x="4634300" y="231975"/>
            <a:ext cx="1020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30"/>
          <p:cNvSpPr txBox="1"/>
          <p:nvPr/>
        </p:nvSpPr>
        <p:spPr>
          <a:xfrm>
            <a:off x="317875" y="231975"/>
            <a:ext cx="5042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  2/24	         2/25           2/26           2/27	      2/28	  2/29 	         3/1            </a:t>
            </a:r>
            <a:endParaRPr sz="1200"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" name="Google Shape;452;p30"/>
          <p:cNvSpPr txBox="1"/>
          <p:nvPr/>
        </p:nvSpPr>
        <p:spPr>
          <a:xfrm>
            <a:off x="317875" y="1458125"/>
            <a:ext cx="5042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  3/2	           3/3             </a:t>
            </a:r>
            <a:r>
              <a:rPr lang="en" sz="1200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3/4</a:t>
            </a:r>
            <a:r>
              <a:rPr lang="en" sz="1200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     3/5	      3/6		  3/7 	         3/8            </a:t>
            </a:r>
            <a:endParaRPr sz="1200"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307775" y="2819913"/>
            <a:ext cx="5042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   3/9	           3/10          3/11            3/12	        3/13	  3/14 	         3/15            </a:t>
            </a:r>
            <a:endParaRPr sz="1200"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4" name="Google Shape;454;p30"/>
          <p:cNvSpPr txBox="1"/>
          <p:nvPr/>
        </p:nvSpPr>
        <p:spPr>
          <a:xfrm>
            <a:off x="1487875" y="4354500"/>
            <a:ext cx="27024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   </a:t>
            </a: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3/16     :    발표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5" name="Google Shape;455;p30"/>
          <p:cNvCxnSpPr/>
          <p:nvPr/>
        </p:nvCxnSpPr>
        <p:spPr>
          <a:xfrm>
            <a:off x="312650" y="685800"/>
            <a:ext cx="21381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30"/>
          <p:cNvSpPr txBox="1"/>
          <p:nvPr/>
        </p:nvSpPr>
        <p:spPr>
          <a:xfrm>
            <a:off x="463925" y="837075"/>
            <a:ext cx="1815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플레이어 조작</a:t>
            </a:r>
            <a:endParaRPr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57" name="Google Shape;457;p30"/>
          <p:cNvCxnSpPr/>
          <p:nvPr/>
        </p:nvCxnSpPr>
        <p:spPr>
          <a:xfrm>
            <a:off x="2450725" y="705975"/>
            <a:ext cx="29046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30"/>
          <p:cNvSpPr txBox="1"/>
          <p:nvPr/>
        </p:nvSpPr>
        <p:spPr>
          <a:xfrm>
            <a:off x="2511250" y="827000"/>
            <a:ext cx="2759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각종 툴 작업, 맵 작업</a:t>
            </a:r>
            <a:endParaRPr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59" name="Google Shape;459;p30"/>
          <p:cNvCxnSpPr/>
          <p:nvPr/>
        </p:nvCxnSpPr>
        <p:spPr>
          <a:xfrm>
            <a:off x="322725" y="1966625"/>
            <a:ext cx="21279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30"/>
          <p:cNvSpPr txBox="1"/>
          <p:nvPr/>
        </p:nvSpPr>
        <p:spPr>
          <a:xfrm>
            <a:off x="383250" y="2077575"/>
            <a:ext cx="1896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몬스터 작업</a:t>
            </a:r>
            <a:endParaRPr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1" name="Google Shape;461;p30"/>
          <p:cNvCxnSpPr/>
          <p:nvPr/>
        </p:nvCxnSpPr>
        <p:spPr>
          <a:xfrm>
            <a:off x="2460800" y="1986800"/>
            <a:ext cx="14625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30"/>
          <p:cNvSpPr txBox="1"/>
          <p:nvPr/>
        </p:nvSpPr>
        <p:spPr>
          <a:xfrm>
            <a:off x="2450725" y="2087650"/>
            <a:ext cx="14625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보스 작업</a:t>
            </a:r>
            <a:endParaRPr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3" name="Google Shape;463;p30"/>
          <p:cNvCxnSpPr/>
          <p:nvPr/>
        </p:nvCxnSpPr>
        <p:spPr>
          <a:xfrm>
            <a:off x="3939000" y="1984263"/>
            <a:ext cx="14163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30"/>
          <p:cNvSpPr txBox="1"/>
          <p:nvPr/>
        </p:nvSpPr>
        <p:spPr>
          <a:xfrm>
            <a:off x="3953425" y="2097750"/>
            <a:ext cx="1317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NPC, 오브젝트</a:t>
            </a:r>
            <a:endParaRPr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5" name="Google Shape;465;p30"/>
          <p:cNvCxnSpPr/>
          <p:nvPr/>
        </p:nvCxnSpPr>
        <p:spPr>
          <a:xfrm>
            <a:off x="322725" y="3338225"/>
            <a:ext cx="43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30"/>
          <p:cNvSpPr txBox="1"/>
          <p:nvPr/>
        </p:nvSpPr>
        <p:spPr>
          <a:xfrm>
            <a:off x="352975" y="3459250"/>
            <a:ext cx="4213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추가 작업 및 테스트, 사운드</a:t>
            </a:r>
            <a:endParaRPr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7" name="Google Shape;467;p30"/>
          <p:cNvSpPr txBox="1"/>
          <p:nvPr/>
        </p:nvSpPr>
        <p:spPr>
          <a:xfrm>
            <a:off x="4871200" y="4699750"/>
            <a:ext cx="58092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8" name="Google Shape;468;p30"/>
          <p:cNvCxnSpPr/>
          <p:nvPr/>
        </p:nvCxnSpPr>
        <p:spPr>
          <a:xfrm>
            <a:off x="4649325" y="3344075"/>
            <a:ext cx="7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30"/>
          <p:cNvSpPr txBox="1"/>
          <p:nvPr/>
        </p:nvSpPr>
        <p:spPr>
          <a:xfrm>
            <a:off x="4649325" y="3449175"/>
            <a:ext cx="726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최종 테스트</a:t>
            </a:r>
            <a:endParaRPr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1"/>
          <p:cNvSpPr txBox="1"/>
          <p:nvPr>
            <p:ph type="title"/>
          </p:nvPr>
        </p:nvSpPr>
        <p:spPr>
          <a:xfrm>
            <a:off x="3747225" y="2107800"/>
            <a:ext cx="49866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감사합니다!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3426300" y="1679233"/>
            <a:ext cx="49977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PROBLEM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9" name="Google Shape;329;p19"/>
          <p:cNvSpPr txBox="1"/>
          <p:nvPr>
            <p:ph idx="1" type="subTitle"/>
          </p:nvPr>
        </p:nvSpPr>
        <p:spPr>
          <a:xfrm>
            <a:off x="1210525" y="3065225"/>
            <a:ext cx="7213500" cy="1204800"/>
          </a:xfrm>
          <a:prstGeom prst="rect">
            <a:avLst/>
          </a:prstGeom>
        </p:spPr>
        <p:txBody>
          <a:bodyPr anchorCtr="0" anchor="ctr" bIns="91425" lIns="91425" spcFirstLastPara="1" rIns="91425" wrap="square" tIns="198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API 던그리드가 1번 맵을 했다!</a:t>
            </a:r>
            <a:endParaRPr/>
          </a:p>
        </p:txBody>
      </p:sp>
      <p:cxnSp>
        <p:nvCxnSpPr>
          <p:cNvPr id="330" name="Google Shape;330;p19"/>
          <p:cNvCxnSpPr/>
          <p:nvPr/>
        </p:nvCxnSpPr>
        <p:spPr>
          <a:xfrm>
            <a:off x="7889709" y="27621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720000" y="1679233"/>
            <a:ext cx="49977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36" name="Google Shape;336;p20"/>
          <p:cNvSpPr txBox="1"/>
          <p:nvPr>
            <p:ph idx="1" type="subTitle"/>
          </p:nvPr>
        </p:nvSpPr>
        <p:spPr>
          <a:xfrm>
            <a:off x="720000" y="3123492"/>
            <a:ext cx="4997700" cy="12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그럼 2번 맵으로!</a:t>
            </a:r>
            <a:endParaRPr/>
          </a:p>
        </p:txBody>
      </p:sp>
      <p:cxnSp>
        <p:nvCxnSpPr>
          <p:cNvPr id="337" name="Google Shape;337;p20"/>
          <p:cNvCxnSpPr/>
          <p:nvPr/>
        </p:nvCxnSpPr>
        <p:spPr>
          <a:xfrm>
            <a:off x="841434" y="27621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20"/>
          <p:cNvSpPr/>
          <p:nvPr/>
        </p:nvSpPr>
        <p:spPr>
          <a:xfrm>
            <a:off x="8991215" y="4943125"/>
            <a:ext cx="152784" cy="200374"/>
          </a:xfrm>
          <a:custGeom>
            <a:rect b="b" l="l" r="r" t="t"/>
            <a:pathLst>
              <a:path extrusionOk="0" h="2501" w="1907">
                <a:moveTo>
                  <a:pt x="1906" y="1"/>
                </a:moveTo>
                <a:cubicBezTo>
                  <a:pt x="1477" y="115"/>
                  <a:pt x="1083" y="346"/>
                  <a:pt x="758" y="668"/>
                </a:cubicBezTo>
                <a:cubicBezTo>
                  <a:pt x="269" y="1156"/>
                  <a:pt x="0" y="1809"/>
                  <a:pt x="0" y="2500"/>
                </a:cubicBezTo>
                <a:lnTo>
                  <a:pt x="1281" y="2500"/>
                </a:lnTo>
                <a:cubicBezTo>
                  <a:pt x="1281" y="2152"/>
                  <a:pt x="1421" y="1823"/>
                  <a:pt x="1665" y="1575"/>
                </a:cubicBezTo>
                <a:cubicBezTo>
                  <a:pt x="1739" y="1502"/>
                  <a:pt x="1819" y="1439"/>
                  <a:pt x="1906" y="1387"/>
                </a:cubicBezTo>
                <a:lnTo>
                  <a:pt x="1906" y="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 txBox="1"/>
          <p:nvPr>
            <p:ph type="title"/>
          </p:nvPr>
        </p:nvSpPr>
        <p:spPr>
          <a:xfrm>
            <a:off x="5065675" y="532025"/>
            <a:ext cx="33582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목차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4" name="Google Shape;344;p21"/>
          <p:cNvSpPr txBox="1"/>
          <p:nvPr>
            <p:ph idx="3" type="subTitle"/>
          </p:nvPr>
        </p:nvSpPr>
        <p:spPr>
          <a:xfrm>
            <a:off x="3472587" y="2657897"/>
            <a:ext cx="21987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추가 구현</a:t>
            </a:r>
            <a:endParaRPr/>
          </a:p>
        </p:txBody>
      </p:sp>
      <p:sp>
        <p:nvSpPr>
          <p:cNvPr id="345" name="Google Shape;345;p21"/>
          <p:cNvSpPr txBox="1"/>
          <p:nvPr>
            <p:ph idx="4" type="subTitle"/>
          </p:nvPr>
        </p:nvSpPr>
        <p:spPr>
          <a:xfrm>
            <a:off x="3472587" y="2108800"/>
            <a:ext cx="21987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</a:t>
            </a:r>
            <a:r>
              <a:rPr lang="en"/>
              <a:t>.</a:t>
            </a:r>
            <a:endParaRPr/>
          </a:p>
        </p:txBody>
      </p:sp>
      <p:sp>
        <p:nvSpPr>
          <p:cNvPr id="346" name="Google Shape;346;p21"/>
          <p:cNvSpPr txBox="1"/>
          <p:nvPr>
            <p:ph idx="5" type="subTitle"/>
          </p:nvPr>
        </p:nvSpPr>
        <p:spPr>
          <a:xfrm>
            <a:off x="6225174" y="2657897"/>
            <a:ext cx="21987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일정</a:t>
            </a:r>
            <a:endParaRPr/>
          </a:p>
        </p:txBody>
      </p:sp>
      <p:sp>
        <p:nvSpPr>
          <p:cNvPr id="347" name="Google Shape;347;p21"/>
          <p:cNvSpPr txBox="1"/>
          <p:nvPr>
            <p:ph idx="6" type="subTitle"/>
          </p:nvPr>
        </p:nvSpPr>
        <p:spPr>
          <a:xfrm>
            <a:off x="6225174" y="2108800"/>
            <a:ext cx="21987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</a:t>
            </a:r>
            <a:r>
              <a:rPr lang="en"/>
              <a:t>.</a:t>
            </a:r>
            <a:endParaRPr/>
          </a:p>
        </p:txBody>
      </p:sp>
      <p:sp>
        <p:nvSpPr>
          <p:cNvPr id="348" name="Google Shape;348;p21"/>
          <p:cNvSpPr txBox="1"/>
          <p:nvPr>
            <p:ph idx="1" type="subTitle"/>
          </p:nvPr>
        </p:nvSpPr>
        <p:spPr>
          <a:xfrm>
            <a:off x="720000" y="2657897"/>
            <a:ext cx="21987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구현 내용</a:t>
            </a:r>
            <a:r>
              <a:rPr lang="en"/>
              <a:t> </a:t>
            </a:r>
            <a:endParaRPr/>
          </a:p>
        </p:txBody>
      </p:sp>
      <p:sp>
        <p:nvSpPr>
          <p:cNvPr id="349" name="Google Shape;349;p21"/>
          <p:cNvSpPr txBox="1"/>
          <p:nvPr>
            <p:ph idx="2" type="subTitle"/>
          </p:nvPr>
        </p:nvSpPr>
        <p:spPr>
          <a:xfrm>
            <a:off x="720000" y="2108800"/>
            <a:ext cx="21987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</a:t>
            </a:r>
            <a:r>
              <a:rPr lang="en"/>
              <a:t>.</a:t>
            </a:r>
            <a:endParaRPr/>
          </a:p>
        </p:txBody>
      </p:sp>
      <p:cxnSp>
        <p:nvCxnSpPr>
          <p:cNvPr id="350" name="Google Shape;350;p21"/>
          <p:cNvCxnSpPr/>
          <p:nvPr/>
        </p:nvCxnSpPr>
        <p:spPr>
          <a:xfrm>
            <a:off x="818809" y="255865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1"/>
          <p:cNvCxnSpPr/>
          <p:nvPr/>
        </p:nvCxnSpPr>
        <p:spPr>
          <a:xfrm>
            <a:off x="3571396" y="2558650"/>
            <a:ext cx="3852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1"/>
          <p:cNvCxnSpPr/>
          <p:nvPr/>
        </p:nvCxnSpPr>
        <p:spPr>
          <a:xfrm>
            <a:off x="6323946" y="2558650"/>
            <a:ext cx="4191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/>
        </p:nvSpPr>
        <p:spPr>
          <a:xfrm>
            <a:off x="6206525" y="1770229"/>
            <a:ext cx="1891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rPr>
              <a:t>메인메뉴</a:t>
            </a:r>
            <a:endParaRPr sz="3000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58" name="Google Shape;358;p22"/>
          <p:cNvSpPr txBox="1"/>
          <p:nvPr/>
        </p:nvSpPr>
        <p:spPr>
          <a:xfrm>
            <a:off x="6206525" y="2532229"/>
            <a:ext cx="1891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rPr>
              <a:t>인게임</a:t>
            </a:r>
            <a:endParaRPr sz="3000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6206525" y="3294229"/>
            <a:ext cx="1891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rPr>
              <a:t>아이템</a:t>
            </a:r>
            <a:endParaRPr sz="3000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8249475" y="1809225"/>
            <a:ext cx="53100" cy="42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>
            <a:off x="8249475" y="2571210"/>
            <a:ext cx="53100" cy="4215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>
            <a:off x="8249475" y="3333176"/>
            <a:ext cx="53100" cy="4215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 txBox="1"/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 목록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/>
          <p:nvPr>
            <p:ph idx="1" type="subTitle"/>
          </p:nvPr>
        </p:nvSpPr>
        <p:spPr>
          <a:xfrm>
            <a:off x="5159100" y="2085950"/>
            <a:ext cx="32649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버튼, 마우스</a:t>
            </a:r>
            <a:endParaRPr/>
          </a:p>
        </p:txBody>
      </p:sp>
      <p:sp>
        <p:nvSpPr>
          <p:cNvPr id="369" name="Google Shape;369;p23"/>
          <p:cNvSpPr txBox="1"/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메인메뉴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0" name="Google Shape;370;p23"/>
          <p:cNvSpPr txBox="1"/>
          <p:nvPr>
            <p:ph idx="2" type="subTitle"/>
          </p:nvPr>
        </p:nvSpPr>
        <p:spPr>
          <a:xfrm>
            <a:off x="5159100" y="1536850"/>
            <a:ext cx="32649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01.</a:t>
            </a:r>
            <a:endParaRPr/>
          </a:p>
        </p:txBody>
      </p:sp>
      <p:cxnSp>
        <p:nvCxnSpPr>
          <p:cNvPr id="371" name="Google Shape;371;p23"/>
          <p:cNvCxnSpPr/>
          <p:nvPr/>
        </p:nvCxnSpPr>
        <p:spPr>
          <a:xfrm>
            <a:off x="5257909" y="1986700"/>
            <a:ext cx="373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23"/>
          <p:cNvCxnSpPr/>
          <p:nvPr/>
        </p:nvCxnSpPr>
        <p:spPr>
          <a:xfrm>
            <a:off x="5252196" y="3309000"/>
            <a:ext cx="3852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23"/>
          <p:cNvSpPr txBox="1"/>
          <p:nvPr>
            <p:ph idx="4" type="subTitle"/>
          </p:nvPr>
        </p:nvSpPr>
        <p:spPr>
          <a:xfrm>
            <a:off x="5159100" y="3019200"/>
            <a:ext cx="32649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74" name="Google Shape;374;p23"/>
          <p:cNvSpPr txBox="1"/>
          <p:nvPr>
            <p:ph idx="3" type="subTitle"/>
          </p:nvPr>
        </p:nvSpPr>
        <p:spPr>
          <a:xfrm>
            <a:off x="5159100" y="3568300"/>
            <a:ext cx="32649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오브젝트, 레이어</a:t>
            </a:r>
            <a:endParaRPr/>
          </a:p>
        </p:txBody>
      </p:sp>
      <p:pic>
        <p:nvPicPr>
          <p:cNvPr id="375" name="Google Shape;3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5" y="1536850"/>
            <a:ext cx="3264900" cy="244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type="title"/>
          </p:nvPr>
        </p:nvSpPr>
        <p:spPr>
          <a:xfrm>
            <a:off x="6424325" y="2107800"/>
            <a:ext cx="17850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인게임</a:t>
            </a:r>
            <a:endParaRPr/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마을</a:t>
            </a:r>
            <a:endParaRPr/>
          </a:p>
        </p:txBody>
      </p:sp>
      <p:pic>
        <p:nvPicPr>
          <p:cNvPr id="381" name="Google Shape;3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75" y="2600700"/>
            <a:ext cx="5009824" cy="22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75" y="202825"/>
            <a:ext cx="5009825" cy="2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"/>
          <p:cNvSpPr txBox="1"/>
          <p:nvPr>
            <p:ph idx="1" type="subTitle"/>
          </p:nvPr>
        </p:nvSpPr>
        <p:spPr>
          <a:xfrm>
            <a:off x="12" y="2456121"/>
            <a:ext cx="35568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인게임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2. 플레이어</a:t>
            </a:r>
            <a:endParaRPr/>
          </a:p>
        </p:txBody>
      </p:sp>
      <p:sp>
        <p:nvSpPr>
          <p:cNvPr id="388" name="Google Shape;388;p25"/>
          <p:cNvSpPr txBox="1"/>
          <p:nvPr/>
        </p:nvSpPr>
        <p:spPr>
          <a:xfrm>
            <a:off x="4750238" y="1426988"/>
            <a:ext cx="1149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플레이 화면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9" name="Google Shape;3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811" y="1731413"/>
            <a:ext cx="3536490" cy="1978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"/>
          <p:cNvSpPr txBox="1"/>
          <p:nvPr/>
        </p:nvSpPr>
        <p:spPr>
          <a:xfrm>
            <a:off x="7776050" y="1387913"/>
            <a:ext cx="990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인벤토리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1" name="Google Shape;3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111" y="1731313"/>
            <a:ext cx="1745900" cy="23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/>
          <p:nvPr>
            <p:ph type="title"/>
          </p:nvPr>
        </p:nvSpPr>
        <p:spPr>
          <a:xfrm>
            <a:off x="6494950" y="2107800"/>
            <a:ext cx="18726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인게임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던전-1</a:t>
            </a:r>
            <a:endParaRPr/>
          </a:p>
        </p:txBody>
      </p:sp>
      <p:pic>
        <p:nvPicPr>
          <p:cNvPr id="397" name="Google Shape;3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75" y="2861250"/>
            <a:ext cx="3579174" cy="20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199" y="576050"/>
            <a:ext cx="36385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6"/>
          <p:cNvSpPr txBox="1"/>
          <p:nvPr/>
        </p:nvSpPr>
        <p:spPr>
          <a:xfrm>
            <a:off x="2204175" y="125100"/>
            <a:ext cx="1089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던전 내부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2368425" y="2501125"/>
            <a:ext cx="6801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보스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UY KAWASAKI">
  <a:themeElements>
    <a:clrScheme name="Simple Dark">
      <a:dk1>
        <a:srgbClr val="434343"/>
      </a:dk1>
      <a:lt1>
        <a:srgbClr val="303030"/>
      </a:lt1>
      <a:dk2>
        <a:srgbClr val="F3F3F3"/>
      </a:dk2>
      <a:lt2>
        <a:srgbClr val="FF552E"/>
      </a:lt2>
      <a:accent1>
        <a:srgbClr val="F9CB9C"/>
      </a:accent1>
      <a:accent2>
        <a:srgbClr val="434343"/>
      </a:accent2>
      <a:accent3>
        <a:srgbClr val="FF552E"/>
      </a:accent3>
      <a:accent4>
        <a:srgbClr val="F9CB9C"/>
      </a:accent4>
      <a:accent5>
        <a:srgbClr val="F3F3F3"/>
      </a:accent5>
      <a:accent6>
        <a:srgbClr val="434343"/>
      </a:accent6>
      <a:hlink>
        <a:srgbClr val="F3F3F3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